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04A4-56DE-4C91-AB3E-836ECC3A8CA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C9C8-A8E3-4054-91E3-8F22EA1B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7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04A4-56DE-4C91-AB3E-836ECC3A8CA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C9C8-A8E3-4054-91E3-8F22EA1B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7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04A4-56DE-4C91-AB3E-836ECC3A8CA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C9C8-A8E3-4054-91E3-8F22EA1B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04A4-56DE-4C91-AB3E-836ECC3A8CA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C9C8-A8E3-4054-91E3-8F22EA1B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04A4-56DE-4C91-AB3E-836ECC3A8CA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C9C8-A8E3-4054-91E3-8F22EA1B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0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04A4-56DE-4C91-AB3E-836ECC3A8CA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C9C8-A8E3-4054-91E3-8F22EA1B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8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04A4-56DE-4C91-AB3E-836ECC3A8CA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C9C8-A8E3-4054-91E3-8F22EA1B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6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04A4-56DE-4C91-AB3E-836ECC3A8CA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C9C8-A8E3-4054-91E3-8F22EA1B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5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04A4-56DE-4C91-AB3E-836ECC3A8CA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C9C8-A8E3-4054-91E3-8F22EA1B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1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04A4-56DE-4C91-AB3E-836ECC3A8CA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C9C8-A8E3-4054-91E3-8F22EA1B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3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04A4-56DE-4C91-AB3E-836ECC3A8CA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C9C8-A8E3-4054-91E3-8F22EA1B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04A4-56DE-4C91-AB3E-836ECC3A8CA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4C9C8-A8E3-4054-91E3-8F22EA1B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3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unstformen_der_Natu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44195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Aachen BT" pitchFamily="18" charset="0"/>
              </a:rPr>
              <a:t>The Three Languages </a:t>
            </a:r>
            <a:br>
              <a:rPr lang="en-US" sz="8000" dirty="0" smtClean="0">
                <a:latin typeface="Aachen BT" pitchFamily="18" charset="0"/>
              </a:rPr>
            </a:br>
            <a:r>
              <a:rPr lang="en-US" sz="8000" dirty="0" smtClean="0">
                <a:latin typeface="Aachen BT" pitchFamily="18" charset="0"/>
              </a:rPr>
              <a:t>of Art</a:t>
            </a:r>
            <a:endParaRPr lang="en-US" sz="8000" dirty="0">
              <a:latin typeface="Aachen B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05400"/>
            <a:ext cx="7315200" cy="1295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From Realism through Abstraction to Non-Representational Art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6" y="627920"/>
            <a:ext cx="81026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type of Art is This?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9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2706"/>
            <a:ext cx="4114800" cy="5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5752086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Sea </a:t>
            </a:r>
            <a:r>
              <a:rPr lang="en-US" sz="1600" dirty="0" smtClean="0"/>
              <a:t>anemones and Turtles </a:t>
            </a:r>
            <a:r>
              <a:rPr lang="en-US" sz="1600" dirty="0"/>
              <a:t>from </a:t>
            </a:r>
            <a:r>
              <a:rPr lang="en-US" sz="1600" b="1" dirty="0"/>
              <a:t>Ernst Haeckel's</a:t>
            </a:r>
            <a:r>
              <a:rPr lang="en-US" sz="1600" dirty="0"/>
              <a:t> </a:t>
            </a:r>
            <a:r>
              <a:rPr lang="en-US" sz="1600" i="1" dirty="0" err="1">
                <a:hlinkClick r:id="rId3" tooltip="Kunstformen der Natur"/>
              </a:rPr>
              <a:t>Kunstformen</a:t>
            </a:r>
            <a:r>
              <a:rPr lang="en-US" sz="1600" i="1" dirty="0">
                <a:hlinkClick r:id="rId3" tooltip="Kunstformen der Natur"/>
              </a:rPr>
              <a:t> der </a:t>
            </a:r>
            <a:r>
              <a:rPr lang="en-US" sz="1600" i="1" dirty="0" err="1">
                <a:hlinkClick r:id="rId3" tooltip="Kunstformen der Natur"/>
              </a:rPr>
              <a:t>Natur</a:t>
            </a:r>
            <a:r>
              <a:rPr lang="en-US" sz="1600" dirty="0"/>
              <a:t> (Art forms of Nature) of 1904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152400"/>
            <a:ext cx="4067175" cy="559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782" y="16625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type of Art is This?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25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40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ABSTRACTION –A different way of seeing and making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How </a:t>
            </a:r>
            <a:r>
              <a:rPr lang="en-US" b="1" dirty="0"/>
              <a:t>to create abstraction in art class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Below</a:t>
            </a:r>
            <a:r>
              <a:rPr lang="en-US" dirty="0"/>
              <a:t>, I’m going to talk about Theo van </a:t>
            </a:r>
            <a:r>
              <a:rPr lang="en-US" dirty="0" err="1"/>
              <a:t>Doesburg</a:t>
            </a:r>
            <a:r>
              <a:rPr lang="en-US" dirty="0"/>
              <a:t>, the artist that inspired our project, and the process </a:t>
            </a:r>
            <a:r>
              <a:rPr lang="en-US" dirty="0" smtClean="0"/>
              <a:t>we’ll go </a:t>
            </a:r>
            <a:r>
              <a:rPr lang="en-US" dirty="0"/>
              <a:t>through to create </a:t>
            </a:r>
            <a:r>
              <a:rPr lang="en-US" dirty="0" smtClean="0"/>
              <a:t>our art work.</a:t>
            </a:r>
          </a:p>
          <a:p>
            <a:pPr marL="0" indent="0">
              <a:buNone/>
            </a:pPr>
            <a:r>
              <a:rPr lang="en-US" b="1" dirty="0"/>
              <a:t>  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2640157" cy="1143000"/>
          </a:xfrm>
        </p:spPr>
        <p:txBody>
          <a:bodyPr/>
          <a:lstStyle/>
          <a:p>
            <a:pPr algn="r"/>
            <a:r>
              <a:rPr lang="en-US" dirty="0" smtClean="0"/>
              <a:t> A Cow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184" y="1066800"/>
            <a:ext cx="4438650" cy="4525963"/>
          </a:xfrm>
        </p:spPr>
        <p:txBody>
          <a:bodyPr/>
          <a:lstStyle/>
          <a:p>
            <a:r>
              <a:rPr lang="en-US" dirty="0" smtClean="0"/>
              <a:t>As painted </a:t>
            </a:r>
            <a:r>
              <a:rPr lang="en-US" u="sng" dirty="0" smtClean="0"/>
              <a:t>realistically </a:t>
            </a:r>
            <a:r>
              <a:rPr lang="en-US" dirty="0" smtClean="0"/>
              <a:t>or </a:t>
            </a:r>
            <a:r>
              <a:rPr lang="en-US" u="sng" dirty="0" smtClean="0"/>
              <a:t>representationally </a:t>
            </a:r>
            <a:r>
              <a:rPr lang="en-US" dirty="0" smtClean="0"/>
              <a:t>by 3 artists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0957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2650"/>
            <a:ext cx="53340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6230"/>
            <a:ext cx="2757920" cy="27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300662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Vincent van Gogh, Cow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4"/>
            <a:ext cx="9144000" cy="665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6172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Theo van Doesburg’s </a:t>
            </a:r>
            <a:r>
              <a:rPr lang="en-US" b="1" i="1" dirty="0"/>
              <a:t>The Cow</a:t>
            </a:r>
            <a:r>
              <a:rPr lang="en-US" b="1" dirty="0"/>
              <a:t>, c. 1916</a:t>
            </a:r>
          </a:p>
        </p:txBody>
      </p:sp>
    </p:spTree>
    <p:extLst>
      <p:ext uri="{BB962C8B-B14F-4D97-AF65-F5344CB8AC3E}">
        <p14:creationId xmlns:p14="http://schemas.microsoft.com/office/powerpoint/2010/main" val="29096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36634"/>
            <a:ext cx="8382000" cy="699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01743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Abstraction of a Cow</a:t>
            </a:r>
            <a:r>
              <a:rPr lang="en-US" b="1" dirty="0"/>
              <a:t>, 1916</a:t>
            </a:r>
          </a:p>
        </p:txBody>
      </p:sp>
    </p:spTree>
    <p:extLst>
      <p:ext uri="{BB962C8B-B14F-4D97-AF65-F5344CB8AC3E}">
        <p14:creationId xmlns:p14="http://schemas.microsoft.com/office/powerpoint/2010/main" val="22825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564"/>
            <a:ext cx="8885206" cy="659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619279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Theo van Doesburg’s </a:t>
            </a:r>
            <a:r>
              <a:rPr lang="en-US" b="1" dirty="0" smtClean="0"/>
              <a:t> </a:t>
            </a:r>
            <a:r>
              <a:rPr lang="en-US" b="1" i="1" dirty="0" smtClean="0"/>
              <a:t>Composition</a:t>
            </a:r>
            <a:r>
              <a:rPr lang="en-US" b="1" dirty="0" smtClean="0"/>
              <a:t> </a:t>
            </a:r>
            <a:r>
              <a:rPr lang="en-US" b="1" dirty="0"/>
              <a:t>(The Cow), 1917</a:t>
            </a:r>
          </a:p>
        </p:txBody>
      </p:sp>
    </p:spTree>
    <p:extLst>
      <p:ext uri="{BB962C8B-B14F-4D97-AF65-F5344CB8AC3E}">
        <p14:creationId xmlns:p14="http://schemas.microsoft.com/office/powerpoint/2010/main" val="19075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9" y="228600"/>
            <a:ext cx="8417572" cy="558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096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Theo van </a:t>
            </a:r>
            <a:r>
              <a:rPr lang="en-US" b="1" dirty="0" err="1"/>
              <a:t>Doesburg</a:t>
            </a:r>
            <a:r>
              <a:rPr lang="en-US" b="1" dirty="0"/>
              <a:t> (C.E.M. </a:t>
            </a:r>
            <a:r>
              <a:rPr lang="en-US" b="1" dirty="0" err="1"/>
              <a:t>Kupper</a:t>
            </a:r>
            <a:r>
              <a:rPr lang="en-US" b="1" dirty="0"/>
              <a:t>). </a:t>
            </a:r>
            <a:r>
              <a:rPr lang="en-US" b="1" i="1" dirty="0"/>
              <a:t>Composition (The Cow)</a:t>
            </a:r>
            <a:r>
              <a:rPr lang="en-US" b="1" dirty="0"/>
              <a:t>. c. 1917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6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82000" cy="491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715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Theo van </a:t>
            </a:r>
            <a:r>
              <a:rPr lang="en-US" b="1" dirty="0" err="1"/>
              <a:t>Doesburg</a:t>
            </a:r>
            <a:r>
              <a:rPr lang="en-US" b="1" dirty="0"/>
              <a:t> (C.E.M. </a:t>
            </a:r>
            <a:r>
              <a:rPr lang="en-US" b="1" dirty="0" err="1"/>
              <a:t>Kupper</a:t>
            </a:r>
            <a:r>
              <a:rPr lang="en-US" b="1" dirty="0"/>
              <a:t>). Composition (The Cow). c. 1917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8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02" y="3428999"/>
            <a:ext cx="4585543" cy="268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0558"/>
            <a:ext cx="3868377" cy="256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57" y="1"/>
            <a:ext cx="3334126" cy="2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42" y="118935"/>
            <a:ext cx="3080519" cy="257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2" y="-1"/>
            <a:ext cx="3558182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1799874" y="2362062"/>
            <a:ext cx="1019526" cy="2062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4494132" y="2362062"/>
            <a:ext cx="1068468" cy="2062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9914046" flipV="1">
            <a:off x="4216182" y="2813314"/>
            <a:ext cx="3608631" cy="2071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48400"/>
            <a:ext cx="1981200" cy="23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86073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Process of Abstraction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41690" y="6239090"/>
            <a:ext cx="35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56527" y="2312600"/>
            <a:ext cx="35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71892" y="2319620"/>
            <a:ext cx="35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96454" y="2280508"/>
            <a:ext cx="35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70992" y="6116926"/>
            <a:ext cx="32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3649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173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Three Languages  of Art</vt:lpstr>
      <vt:lpstr>ABSTRACTION –A different way of seeing and making art</vt:lpstr>
      <vt:lpstr> A Cow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Three Languages  of Art</dc:title>
  <dc:creator>Maintenance</dc:creator>
  <cp:lastModifiedBy>Maintenance</cp:lastModifiedBy>
  <cp:revision>3</cp:revision>
  <dcterms:created xsi:type="dcterms:W3CDTF">2013-01-10T02:13:25Z</dcterms:created>
  <dcterms:modified xsi:type="dcterms:W3CDTF">2013-01-10T02:35:38Z</dcterms:modified>
</cp:coreProperties>
</file>