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9.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9.xml"/>
  <Override ContentType="application/vnd.openxmlformats-officedocument.presentationml.notesSlide+xml" PartName="/ppt/notesSlides/notesSlide13.xml"/>
  <Override ContentType="application/vnd.openxmlformats-officedocument.presentationml.notesSlide+xml" PartName="/ppt/notesSlides/notesSlide21.xml"/>
  <Override ContentType="application/vnd.openxmlformats-officedocument.presentationml.notesSlide+xml" PartName="/ppt/notesSlides/notesSlide16.xml"/>
  <Override ContentType="application/vnd.openxmlformats-officedocument.presentationml.notesSlide+xml" PartName="/ppt/notesSlides/notesSlide18.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5.xml"/>
  <Override ContentType="application/vnd.openxmlformats-officedocument.theme+xml" PartName="/ppt/theme/theme2.xml"/>
  <Override ContentType="application/vnd.openxmlformats-officedocument.theme+xml" PartName="/ppt/theme/theme7.xml"/>
  <Override ContentType="application/vnd.openxmlformats-officedocument.theme+xml" PartName="/ppt/theme/theme4.xml"/>
  <Override ContentType="application/vnd.openxmlformats-officedocument.theme+xml" PartName="/ppt/theme/theme1.xml"/>
  <Override ContentType="application/vnd.openxmlformats-officedocument.presentationml.slideMaster+xml" PartName="/ppt/slideMasters/slideMaster4.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5.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8.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Type="http://schemas.openxmlformats.org/officeDocument/2006/relationships/officeDocument" Id="rId1"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c:Ignorable="mv" autoCompressPictures="0" mc:PreserveAttributes="mv:*" saveSubsetFonts="1">
  <p:sldMasterIdLst>
    <p:sldMasterId id="2147483660" r:id="rId4"/>
    <p:sldMasterId id="2147483661" r:id="rId5"/>
    <p:sldMasterId id="2147483662" r:id="rId6"/>
    <p:sldMasterId id="2147483663" r:id="rId7"/>
    <p:sldMasterId id="2147483664"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Lst>
  <p:sldSz cy="6858000" cx="9144000"/>
  <p:notesSz cy="9144000" cx="6858000"/>
  <p:defaultText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ype="http://schemas.openxmlformats.org/officeDocument/2006/relationships/slide" Id="rId19" Target="slides/slide10.xml"/><Relationship Type="http://schemas.openxmlformats.org/officeDocument/2006/relationships/slide" Id="rId18" Target="slides/slide9.xml"/><Relationship Type="http://schemas.openxmlformats.org/officeDocument/2006/relationships/slide" Id="rId17" Target="slides/slide8.xml"/><Relationship Type="http://schemas.openxmlformats.org/officeDocument/2006/relationships/slide" Id="rId16" Target="slides/slide7.xml"/><Relationship Type="http://schemas.openxmlformats.org/officeDocument/2006/relationships/slide" Id="rId15" Target="slides/slide6.xml"/><Relationship Type="http://schemas.openxmlformats.org/officeDocument/2006/relationships/slide" Id="rId14" Target="slides/slide5.xml"/><Relationship Type="http://schemas.openxmlformats.org/officeDocument/2006/relationships/slide" Id="rId30" Target="slides/slide21.xml"/><Relationship Type="http://schemas.openxmlformats.org/officeDocument/2006/relationships/slide" Id="rId12" Target="slides/slide3.xml"/><Relationship Type="http://schemas.openxmlformats.org/officeDocument/2006/relationships/slide" Id="rId13" Target="slides/slide4.xml"/><Relationship Type="http://schemas.openxmlformats.org/officeDocument/2006/relationships/slide" Id="rId10" Target="slides/slide1.xml"/><Relationship Type="http://schemas.openxmlformats.org/officeDocument/2006/relationships/slide" Id="rId11" Target="slides/slide2.xml"/><Relationship Type="http://schemas.openxmlformats.org/officeDocument/2006/relationships/slide" Id="rId29" Target="slides/slide20.xml"/><Relationship Type="http://schemas.openxmlformats.org/officeDocument/2006/relationships/slide" Id="rId26" Target="slides/slide17.xml"/><Relationship Type="http://schemas.openxmlformats.org/officeDocument/2006/relationships/slide" Id="rId25" Target="slides/slide16.xml"/><Relationship Type="http://schemas.openxmlformats.org/officeDocument/2006/relationships/slide" Id="rId28" Target="slides/slide19.xml"/><Relationship Type="http://schemas.openxmlformats.org/officeDocument/2006/relationships/slide" Id="rId27" Target="slides/slide18.xml"/><Relationship Type="http://schemas.openxmlformats.org/officeDocument/2006/relationships/presProps" Id="rId2" Target="presProps.xml"/><Relationship Type="http://schemas.openxmlformats.org/officeDocument/2006/relationships/slide" Id="rId21" Target="slides/slide12.xml"/><Relationship Type="http://schemas.openxmlformats.org/officeDocument/2006/relationships/theme" Id="rId1" Target="theme/theme4.xml"/><Relationship Type="http://schemas.openxmlformats.org/officeDocument/2006/relationships/slide" Id="rId22" Target="slides/slide13.xml"/><Relationship Type="http://schemas.openxmlformats.org/officeDocument/2006/relationships/slideMaster" Id="rId4" Target="slideMasters/slideMaster1.xml"/><Relationship Type="http://schemas.openxmlformats.org/officeDocument/2006/relationships/slide" Id="rId23" Target="slides/slide14.xml"/><Relationship Type="http://schemas.openxmlformats.org/officeDocument/2006/relationships/tableStyles" Id="rId3" Target="tableStyles.xml"/><Relationship Type="http://schemas.openxmlformats.org/officeDocument/2006/relationships/slide" Id="rId24" Target="slides/slide15.xml"/><Relationship Type="http://schemas.openxmlformats.org/officeDocument/2006/relationships/slide" Id="rId20" Target="slides/slide11.xml"/><Relationship Type="http://schemas.openxmlformats.org/officeDocument/2006/relationships/notesMaster" Id="rId9" Target="notesMasters/notesMaster1.xml"/><Relationship Type="http://schemas.openxmlformats.org/officeDocument/2006/relationships/slideMaster" Id="rId6" Target="slideMasters/slideMaster3.xml"/><Relationship Type="http://schemas.openxmlformats.org/officeDocument/2006/relationships/slideMaster" Id="rId5" Target="slideMasters/slideMaster2.xml"/><Relationship Type="http://schemas.openxmlformats.org/officeDocument/2006/relationships/slideMaster" Id="rId8" Target="slideMasters/slideMaster5.xml"/><Relationship Type="http://schemas.openxmlformats.org/officeDocument/2006/relationships/slideMaster" Id="rId7" Target="slideMasters/slideMaster4.xml"/></Relationships>
</file>

<file path=ppt/notesMasters/_rels/notesMaster1.xml.rels><?xml version="1.0" encoding="UTF-8" standalone="yes"?><Relationships xmlns="http://schemas.openxmlformats.org/package/2006/relationships"><Relationship Type="http://schemas.openxmlformats.org/officeDocument/2006/relationships/theme" Id="rId1"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name="Shape 1" id="1"/>
        <p:cNvGrpSpPr/>
        <p:nvPr/>
      </p:nvGrpSpPr>
      <p:grpSpPr>
        <a:xfrm>
          <a:off x="0" y="0"/>
          <a:ext cx="0" cy="0"/>
          <a:chOff x="0" y="0"/>
          <a:chExt cx="0" cy="0"/>
        </a:xfrm>
      </p:grpSpPr>
      <p:sp>
        <p:nvSpPr>
          <p:cNvPr name="Shape 2" id="2"/>
          <p:cNvSpPr txBox="1"/>
          <p:nvPr>
            <p:ph idx="2" type="hdr"/>
          </p:nvPr>
        </p:nvSpPr>
        <p:spPr>
          <a:xfrm>
            <a:off x="0" y="0"/>
            <a:ext cx="2971799" cy="457200"/>
          </a:xfrm>
          <a:prstGeom prst="rect">
            <a:avLst/>
          </a:prstGeom>
          <a:noFill/>
          <a:ln>
            <a:noFill/>
          </a:ln>
        </p:spPr>
        <p:txBody>
          <a:bodyPr anchorCtr="0" bIns="91425" tIns="91425" anchor="ctr" lIns="91425" rIns="91425"/>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name="Shape 3" id="3"/>
          <p:cNvSpPr txBox="1"/>
          <p:nvPr>
            <p:ph idx="10" type="dt"/>
          </p:nvPr>
        </p:nvSpPr>
        <p:spPr>
          <a:xfrm>
            <a:off x="3884612" y="0"/>
            <a:ext cx="2971799" cy="457200"/>
          </a:xfrm>
          <a:prstGeom prst="rect">
            <a:avLst/>
          </a:prstGeom>
          <a:noFill/>
          <a:ln>
            <a:noFill/>
          </a:ln>
        </p:spPr>
        <p:txBody>
          <a:bodyPr anchorCtr="0" bIns="91425" tIns="91425" anchor="ctr" lIns="91425" rIns="91425"/>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name="Shape 4" id="4"/>
          <p:cNvSpPr/>
          <p:nvPr>
            <p:ph idx="3" type="sldImg"/>
          </p:nvPr>
        </p:nvSpPr>
        <p:spPr>
          <a:xfrm>
            <a:off x="1143000" y="685800"/>
            <a:ext cx="4572000" cy="3429000"/>
          </a:xfrm>
          <a:custGeom>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len="med" w="med" type="none"/>
            <a:tailEnd len="med" w="med" type="none"/>
          </a:ln>
        </p:spPr>
      </p:sp>
      <p:sp>
        <p:nvSpPr>
          <p:cNvPr name="Shape 5" id="5"/>
          <p:cNvSpPr txBox="1"/>
          <p:nvPr>
            <p:ph idx="1" type="body"/>
          </p:nvPr>
        </p:nvSpPr>
        <p:spPr>
          <a:xfrm>
            <a:off x="685800" y="4343400"/>
            <a:ext cx="5486399" cy="4114800"/>
          </a:xfrm>
          <a:prstGeom prst="rect">
            <a:avLst/>
          </a:prstGeom>
          <a:noFill/>
          <a:ln>
            <a:noFill/>
          </a:ln>
        </p:spPr>
        <p:txBody>
          <a:bodyPr anchorCtr="0" bIns="91425" tIns="91425" anchor="ctr" lIns="91425" rIns="91425"/>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name="Shape 6" id="6"/>
          <p:cNvSpPr txBox="1"/>
          <p:nvPr>
            <p:ph idx="11" type="ftr"/>
          </p:nvPr>
        </p:nvSpPr>
        <p:spPr>
          <a:xfrm>
            <a:off x="0" y="8685211"/>
            <a:ext cx="2971799" cy="457200"/>
          </a:xfrm>
          <a:prstGeom prst="rect">
            <a:avLst/>
          </a:prstGeom>
          <a:noFill/>
          <a:ln>
            <a:noFill/>
          </a:ln>
        </p:spPr>
        <p:txBody>
          <a:bodyPr anchorCtr="0" bIns="91425" tIns="91425" anchor="ctr" lIns="91425" rIns="91425"/>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name="Shape 7" id="7"/>
          <p:cNvSpPr txBox="1"/>
          <p:nvPr>
            <p:ph idx="12" type="sldNum"/>
          </p:nvPr>
        </p:nvSpPr>
        <p:spPr>
          <a:xfrm>
            <a:off x="3884612" y="8685211"/>
            <a:ext cx="2971799" cy="457200"/>
          </a:xfrm>
          <a:prstGeom prst="rect">
            <a:avLst/>
          </a:prstGeom>
          <a:noFill/>
          <a:ln>
            <a:noFill/>
          </a:ln>
        </p:spPr>
        <p:txBody>
          <a:bodyPr anchorCtr="0" bIns="91425" tIns="91425" anchor="b" lIns="91425" rIns="91425"/>
          <a:lstStyle>
            <a:lvl1pPr indent="0" marR="0" rtl="0" marL="0" algn="r">
              <a:defRPr b="0" u="none" cap="none" i="0" baseline="0" sz="1200" strike="noStrike"/>
            </a:lvl1pPr>
            <a:lvl2pPr>
              <a:defRPr/>
            </a:lvl2pPr>
            <a:lvl3pPr>
              <a:defRPr/>
            </a:lvl3pPr>
            <a:lvl4pPr>
              <a:defRPr/>
            </a:lvl4pPr>
            <a:lvl5pPr>
              <a:defRPr/>
            </a:lvl5pPr>
            <a:lvl6pPr>
              <a:defRPr/>
            </a:lvl6pPr>
            <a:lvl7pPr>
              <a:defRPr/>
            </a:lvl7pPr>
            <a:lvl8pPr>
              <a:defRPr/>
            </a:lvl8pPr>
            <a:lvl9pPr>
              <a:defRPr/>
            </a:lvl9pPr>
          </a:lstStyle>
          <a:p/>
        </p:txBody>
      </p:sp>
    </p:spTree>
  </p:cSld>
  <p:clrMap accent6="accent6" tx2="lt2" accent5="accent5" bg2="dk2" tx1="dk1" accent4="accent4" bg1="lt1" accent3="accent3" accent2="accent2" accent1="accent1" folHlink="folHlink" hlink="hlink"/>
</p:notesMaster>
</file>

<file path=ppt/notesSlides/_rels/notesSlide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80" id="80"/>
        <p:cNvGrpSpPr/>
        <p:nvPr/>
      </p:nvGrpSpPr>
      <p:grpSpPr>
        <a:xfrm>
          <a:off y="0" x="0"/>
          <a:ext cy="0" cx="0"/>
          <a:chOff y="0" x="0"/>
          <a:chExt cy="0" cx="0"/>
        </a:xfrm>
      </p:grpSpPr>
      <p:sp>
        <p:nvSpPr>
          <p:cNvPr name="Shape 81" id="81"/>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82" id="82"/>
          <p:cNvSpPr/>
          <p:nvPr>
            <p:ph type="sldImg" idx="2"/>
          </p:nvPr>
        </p:nvSpPr>
        <p:spPr>
          <a:xfrm>
            <a:off y="685800" x="1143000"/>
            <a:ext cy="3429000" cx="4572000"/>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51" id="151"/>
        <p:cNvGrpSpPr/>
        <p:nvPr/>
      </p:nvGrpSpPr>
      <p:grpSpPr>
        <a:xfrm>
          <a:off y="0" x="0"/>
          <a:ext cy="0" cx="0"/>
          <a:chOff y="0" x="0"/>
          <a:chExt cy="0" cx="0"/>
        </a:xfrm>
      </p:grpSpPr>
      <p:sp>
        <p:nvSpPr>
          <p:cNvPr name="Shape 152" id="152"/>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53" id="153"/>
          <p:cNvSpPr/>
          <p:nvPr>
            <p:ph type="sldImg" idx="2"/>
          </p:nvPr>
        </p:nvSpPr>
        <p:spPr>
          <a:xfrm>
            <a:off y="685800" x="1143000"/>
            <a:ext cy="3429000" cx="4572000"/>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61" id="161"/>
        <p:cNvGrpSpPr/>
        <p:nvPr/>
      </p:nvGrpSpPr>
      <p:grpSpPr>
        <a:xfrm>
          <a:off y="0" x="0"/>
          <a:ext cy="0" cx="0"/>
          <a:chOff y="0" x="0"/>
          <a:chExt cy="0" cx="0"/>
        </a:xfrm>
      </p:grpSpPr>
      <p:sp>
        <p:nvSpPr>
          <p:cNvPr name="Shape 162" id="162"/>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63" id="163"/>
          <p:cNvSpPr/>
          <p:nvPr>
            <p:ph type="sldImg" idx="2"/>
          </p:nvPr>
        </p:nvSpPr>
        <p:spPr>
          <a:xfrm>
            <a:off y="685800" x="1143000"/>
            <a:ext cy="3429000" cx="4572000"/>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69" id="169"/>
        <p:cNvGrpSpPr/>
        <p:nvPr/>
      </p:nvGrpSpPr>
      <p:grpSpPr>
        <a:xfrm>
          <a:off y="0" x="0"/>
          <a:ext cy="0" cx="0"/>
          <a:chOff y="0" x="0"/>
          <a:chExt cy="0" cx="0"/>
        </a:xfrm>
      </p:grpSpPr>
      <p:sp>
        <p:nvSpPr>
          <p:cNvPr name="Shape 170" id="170"/>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71" id="171"/>
          <p:cNvSpPr/>
          <p:nvPr>
            <p:ph type="sldImg" idx="2"/>
          </p:nvPr>
        </p:nvSpPr>
        <p:spPr>
          <a:xfrm>
            <a:off y="685800" x="1143000"/>
            <a:ext cy="3429000" cx="4572000"/>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79" id="179"/>
        <p:cNvGrpSpPr/>
        <p:nvPr/>
      </p:nvGrpSpPr>
      <p:grpSpPr>
        <a:xfrm>
          <a:off y="0" x="0"/>
          <a:ext cy="0" cx="0"/>
          <a:chOff y="0" x="0"/>
          <a:chExt cy="0" cx="0"/>
        </a:xfrm>
      </p:grpSpPr>
      <p:sp>
        <p:nvSpPr>
          <p:cNvPr name="Shape 180" id="180"/>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81" id="181"/>
          <p:cNvSpPr/>
          <p:nvPr>
            <p:ph type="sldImg" idx="2"/>
          </p:nvPr>
        </p:nvSpPr>
        <p:spPr>
          <a:xfrm>
            <a:off y="685800" x="1143000"/>
            <a:ext cy="3429000" cx="4572000"/>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87" id="187"/>
        <p:cNvGrpSpPr/>
        <p:nvPr/>
      </p:nvGrpSpPr>
      <p:grpSpPr>
        <a:xfrm>
          <a:off y="0" x="0"/>
          <a:ext cy="0" cx="0"/>
          <a:chOff y="0" x="0"/>
          <a:chExt cy="0" cx="0"/>
        </a:xfrm>
      </p:grpSpPr>
      <p:sp>
        <p:nvSpPr>
          <p:cNvPr name="Shape 188" id="188"/>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89" id="189"/>
          <p:cNvSpPr/>
          <p:nvPr>
            <p:ph type="sldImg" idx="2"/>
          </p:nvPr>
        </p:nvSpPr>
        <p:spPr>
          <a:xfrm>
            <a:off y="685800" x="1143000"/>
            <a:ext cy="3429000" cx="4572000"/>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94" id="194"/>
        <p:cNvGrpSpPr/>
        <p:nvPr/>
      </p:nvGrpSpPr>
      <p:grpSpPr>
        <a:xfrm>
          <a:off y="0" x="0"/>
          <a:ext cy="0" cx="0"/>
          <a:chOff y="0" x="0"/>
          <a:chExt cy="0" cx="0"/>
        </a:xfrm>
      </p:grpSpPr>
      <p:sp>
        <p:nvSpPr>
          <p:cNvPr name="Shape 195" id="195"/>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96" id="196"/>
          <p:cNvSpPr/>
          <p:nvPr>
            <p:ph type="sldImg" idx="2"/>
          </p:nvPr>
        </p:nvSpPr>
        <p:spPr>
          <a:xfrm>
            <a:off y="685800" x="1143000"/>
            <a:ext cy="3429000" cx="4572000"/>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04" id="204"/>
        <p:cNvGrpSpPr/>
        <p:nvPr/>
      </p:nvGrpSpPr>
      <p:grpSpPr>
        <a:xfrm>
          <a:off y="0" x="0"/>
          <a:ext cy="0" cx="0"/>
          <a:chOff y="0" x="0"/>
          <a:chExt cy="0" cx="0"/>
        </a:xfrm>
      </p:grpSpPr>
      <p:sp>
        <p:nvSpPr>
          <p:cNvPr name="Shape 205" id="205"/>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206" id="206"/>
          <p:cNvSpPr/>
          <p:nvPr>
            <p:ph type="sldImg" idx="2"/>
          </p:nvPr>
        </p:nvSpPr>
        <p:spPr>
          <a:xfrm>
            <a:off y="685800" x="1143000"/>
            <a:ext cy="3429000" cx="4572000"/>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12" id="212"/>
        <p:cNvGrpSpPr/>
        <p:nvPr/>
      </p:nvGrpSpPr>
      <p:grpSpPr>
        <a:xfrm>
          <a:off y="0" x="0"/>
          <a:ext cy="0" cx="0"/>
          <a:chOff y="0" x="0"/>
          <a:chExt cy="0" cx="0"/>
        </a:xfrm>
      </p:grpSpPr>
      <p:sp>
        <p:nvSpPr>
          <p:cNvPr name="Shape 213" id="213"/>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214" id="214"/>
          <p:cNvSpPr/>
          <p:nvPr>
            <p:ph type="sldImg" idx="2"/>
          </p:nvPr>
        </p:nvSpPr>
        <p:spPr>
          <a:xfrm>
            <a:off y="685800" x="1143000"/>
            <a:ext cy="3429000" cx="4572000"/>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19" id="219"/>
        <p:cNvGrpSpPr/>
        <p:nvPr/>
      </p:nvGrpSpPr>
      <p:grpSpPr>
        <a:xfrm>
          <a:off y="0" x="0"/>
          <a:ext cy="0" cx="0"/>
          <a:chOff y="0" x="0"/>
          <a:chExt cy="0" cx="0"/>
        </a:xfrm>
      </p:grpSpPr>
      <p:sp>
        <p:nvSpPr>
          <p:cNvPr name="Shape 220" id="220"/>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221" id="221"/>
          <p:cNvSpPr/>
          <p:nvPr>
            <p:ph type="sldImg" idx="2"/>
          </p:nvPr>
        </p:nvSpPr>
        <p:spPr>
          <a:xfrm>
            <a:off y="685800" x="1143000"/>
            <a:ext cy="3429000" cx="4572000"/>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28" id="228"/>
        <p:cNvGrpSpPr/>
        <p:nvPr/>
      </p:nvGrpSpPr>
      <p:grpSpPr>
        <a:xfrm>
          <a:off y="0" x="0"/>
          <a:ext cy="0" cx="0"/>
          <a:chOff y="0" x="0"/>
          <a:chExt cy="0" cx="0"/>
        </a:xfrm>
      </p:grpSpPr>
      <p:sp>
        <p:nvSpPr>
          <p:cNvPr name="Shape 229" id="229"/>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230" id="230"/>
          <p:cNvSpPr/>
          <p:nvPr>
            <p:ph type="sldImg" idx="2"/>
          </p:nvPr>
        </p:nvSpPr>
        <p:spPr>
          <a:xfrm>
            <a:off y="685800" x="1143000"/>
            <a:ext cy="3429000" cx="4572000"/>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86" id="86"/>
        <p:cNvGrpSpPr/>
        <p:nvPr/>
      </p:nvGrpSpPr>
      <p:grpSpPr>
        <a:xfrm>
          <a:off y="0" x="0"/>
          <a:ext cy="0" cx="0"/>
          <a:chOff y="0" x="0"/>
          <a:chExt cy="0" cx="0"/>
        </a:xfrm>
      </p:grpSpPr>
      <p:sp>
        <p:nvSpPr>
          <p:cNvPr name="Shape 87" id="87"/>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88" id="88"/>
          <p:cNvSpPr/>
          <p:nvPr>
            <p:ph type="sldImg" idx="2"/>
          </p:nvPr>
        </p:nvSpPr>
        <p:spPr>
          <a:xfrm>
            <a:off y="685800" x="1143000"/>
            <a:ext cy="3429000" cx="4572000"/>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36" id="236"/>
        <p:cNvGrpSpPr/>
        <p:nvPr/>
      </p:nvGrpSpPr>
      <p:grpSpPr>
        <a:xfrm>
          <a:off y="0" x="0"/>
          <a:ext cy="0" cx="0"/>
          <a:chOff y="0" x="0"/>
          <a:chExt cy="0" cx="0"/>
        </a:xfrm>
      </p:grpSpPr>
      <p:sp>
        <p:nvSpPr>
          <p:cNvPr name="Shape 237" id="237"/>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238" id="238"/>
          <p:cNvSpPr/>
          <p:nvPr>
            <p:ph type="sldImg" idx="2"/>
          </p:nvPr>
        </p:nvSpPr>
        <p:spPr>
          <a:xfrm>
            <a:off y="685800" x="1143000"/>
            <a:ext cy="3429000" cx="4572000"/>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45" id="245"/>
        <p:cNvGrpSpPr/>
        <p:nvPr/>
      </p:nvGrpSpPr>
      <p:grpSpPr>
        <a:xfrm>
          <a:off y="0" x="0"/>
          <a:ext cy="0" cx="0"/>
          <a:chOff y="0" x="0"/>
          <a:chExt cy="0" cx="0"/>
        </a:xfrm>
      </p:grpSpPr>
      <p:sp>
        <p:nvSpPr>
          <p:cNvPr name="Shape 246" id="246"/>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247" id="247"/>
          <p:cNvSpPr/>
          <p:nvPr>
            <p:ph type="sldImg" idx="2"/>
          </p:nvPr>
        </p:nvSpPr>
        <p:spPr>
          <a:xfrm>
            <a:off y="685800" x="1143000"/>
            <a:ext cy="3429000" cx="4572000"/>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97" id="97"/>
        <p:cNvGrpSpPr/>
        <p:nvPr/>
      </p:nvGrpSpPr>
      <p:grpSpPr>
        <a:xfrm>
          <a:off y="0" x="0"/>
          <a:ext cy="0" cx="0"/>
          <a:chOff y="0" x="0"/>
          <a:chExt cy="0" cx="0"/>
        </a:xfrm>
      </p:grpSpPr>
      <p:sp>
        <p:nvSpPr>
          <p:cNvPr name="Shape 98" id="98"/>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99" id="99"/>
          <p:cNvSpPr/>
          <p:nvPr>
            <p:ph type="sldImg" idx="2"/>
          </p:nvPr>
        </p:nvSpPr>
        <p:spPr>
          <a:xfrm>
            <a:off y="685800" x="1143000"/>
            <a:ext cy="3429000" cx="4572000"/>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04" id="104"/>
        <p:cNvGrpSpPr/>
        <p:nvPr/>
      </p:nvGrpSpPr>
      <p:grpSpPr>
        <a:xfrm>
          <a:off y="0" x="0"/>
          <a:ext cy="0" cx="0"/>
          <a:chOff y="0" x="0"/>
          <a:chExt cy="0" cx="0"/>
        </a:xfrm>
      </p:grpSpPr>
      <p:sp>
        <p:nvSpPr>
          <p:cNvPr name="Shape 105" id="105"/>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06" id="106"/>
          <p:cNvSpPr/>
          <p:nvPr>
            <p:ph type="sldImg" idx="2"/>
          </p:nvPr>
        </p:nvSpPr>
        <p:spPr>
          <a:xfrm>
            <a:off y="685800" x="1143000"/>
            <a:ext cy="3429000" cx="4572000"/>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13" id="113"/>
        <p:cNvGrpSpPr/>
        <p:nvPr/>
      </p:nvGrpSpPr>
      <p:grpSpPr>
        <a:xfrm>
          <a:off y="0" x="0"/>
          <a:ext cy="0" cx="0"/>
          <a:chOff y="0" x="0"/>
          <a:chExt cy="0" cx="0"/>
        </a:xfrm>
      </p:grpSpPr>
      <p:sp>
        <p:nvSpPr>
          <p:cNvPr name="Shape 114" id="114"/>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15" id="115"/>
          <p:cNvSpPr/>
          <p:nvPr>
            <p:ph type="sldImg" idx="2"/>
          </p:nvPr>
        </p:nvSpPr>
        <p:spPr>
          <a:xfrm>
            <a:off y="685800" x="1143000"/>
            <a:ext cy="3429000" cx="4572000"/>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21" id="121"/>
        <p:cNvGrpSpPr/>
        <p:nvPr/>
      </p:nvGrpSpPr>
      <p:grpSpPr>
        <a:xfrm>
          <a:off y="0" x="0"/>
          <a:ext cy="0" cx="0"/>
          <a:chOff y="0" x="0"/>
          <a:chExt cy="0" cx="0"/>
        </a:xfrm>
      </p:grpSpPr>
      <p:sp>
        <p:nvSpPr>
          <p:cNvPr name="Shape 122" id="122"/>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23" id="123"/>
          <p:cNvSpPr/>
          <p:nvPr>
            <p:ph type="sldImg" idx="2"/>
          </p:nvPr>
        </p:nvSpPr>
        <p:spPr>
          <a:xfrm>
            <a:off y="685800" x="1143000"/>
            <a:ext cy="3429000" cx="4572000"/>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29" id="129"/>
        <p:cNvGrpSpPr/>
        <p:nvPr/>
      </p:nvGrpSpPr>
      <p:grpSpPr>
        <a:xfrm>
          <a:off y="0" x="0"/>
          <a:ext cy="0" cx="0"/>
          <a:chOff y="0" x="0"/>
          <a:chExt cy="0" cx="0"/>
        </a:xfrm>
      </p:grpSpPr>
      <p:sp>
        <p:nvSpPr>
          <p:cNvPr name="Shape 130" id="130"/>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31" id="131"/>
          <p:cNvSpPr/>
          <p:nvPr>
            <p:ph type="sldImg" idx="2"/>
          </p:nvPr>
        </p:nvSpPr>
        <p:spPr>
          <a:xfrm>
            <a:off y="685800" x="1143000"/>
            <a:ext cy="3429000" cx="4572000"/>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35" id="135"/>
        <p:cNvGrpSpPr/>
        <p:nvPr/>
      </p:nvGrpSpPr>
      <p:grpSpPr>
        <a:xfrm>
          <a:off y="0" x="0"/>
          <a:ext cy="0" cx="0"/>
          <a:chOff y="0" x="0"/>
          <a:chExt cy="0" cx="0"/>
        </a:xfrm>
      </p:grpSpPr>
      <p:sp>
        <p:nvSpPr>
          <p:cNvPr name="Shape 136" id="136"/>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37" id="137"/>
          <p:cNvSpPr/>
          <p:nvPr>
            <p:ph type="sldImg" idx="2"/>
          </p:nvPr>
        </p:nvSpPr>
        <p:spPr>
          <a:xfrm>
            <a:off y="685800" x="1143000"/>
            <a:ext cy="3429000" cx="4572000"/>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43" id="143"/>
        <p:cNvGrpSpPr/>
        <p:nvPr/>
      </p:nvGrpSpPr>
      <p:grpSpPr>
        <a:xfrm>
          <a:off y="0" x="0"/>
          <a:ext cy="0" cx="0"/>
          <a:chOff y="0" x="0"/>
          <a:chExt cy="0" cx="0"/>
        </a:xfrm>
      </p:grpSpPr>
      <p:sp>
        <p:nvSpPr>
          <p:cNvPr name="Shape 144" id="144"/>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45" id="145"/>
          <p:cNvSpPr/>
          <p:nvPr>
            <p:ph type="sldImg" idx="2"/>
          </p:nvPr>
        </p:nvSpPr>
        <p:spPr>
          <a:xfrm>
            <a:off y="685800" x="1143000"/>
            <a:ext cy="3429000" cx="4572000"/>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10.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11.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12.xml.rels><?xml version="1.0" encoding="UTF-8" standalone="yes"?><Relationships xmlns="http://schemas.openxmlformats.org/package/2006/relationships"><Relationship Type="http://schemas.openxmlformats.org/officeDocument/2006/relationships/slideMaster" Id="rId1" Target="../slideMasters/slideMaster5.xml"/></Relationships>
</file>

<file path=ppt/slideLayouts/_rels/slideLayout2.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3.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4.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5.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6.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7.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8.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9.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itleAndTx" type="vertTitleAndTx">
  <p:cSld name="vertTitleAndTx">
    <p:spTree>
      <p:nvGrpSpPr>
        <p:cNvPr name="Shape 14" id="14"/>
        <p:cNvGrpSpPr/>
        <p:nvPr/>
      </p:nvGrpSpPr>
      <p:grpSpPr>
        <a:xfrm>
          <a:off y="0" x="0"/>
          <a:ext cy="0" cx="0"/>
          <a:chOff y="0" x="0"/>
          <a:chExt cy="0" cx="0"/>
        </a:xfrm>
      </p:grpSpPr>
      <p:sp>
        <p:nvSpPr>
          <p:cNvPr name="Shape 15" id="15"/>
          <p:cNvSpPr txBox="1"/>
          <p:nvPr>
            <p:ph type="title"/>
          </p:nvPr>
        </p:nvSpPr>
        <p:spPr>
          <a:xfrm rot="5400000">
            <a:off y="2496064" x="5365983"/>
            <a:ext cy="1524000" cx="5736197"/>
          </a:xfrm>
          <a:prstGeom prst="rect">
            <a:avLst/>
          </a:prstGeom>
          <a:noFill/>
          <a:ln>
            <a:noFill/>
          </a:ln>
        </p:spPr>
        <p:txBody>
          <a:bodyPr bIns="91425" tIns="91425" lIns="91425" anchor="t" anchorCtr="0" rIns="91425"/>
          <a:lstStyle>
            <a:lvl1pPr rtl="0">
              <a:defRPr>
                <a:solidFill>
                  <a:srgbClr val="595959"/>
                </a:solidFill>
              </a:defRPr>
            </a:lvl1pPr>
            <a:lvl2pPr>
              <a:defRPr/>
            </a:lvl2pPr>
            <a:lvl3pPr>
              <a:defRPr/>
            </a:lvl3pPr>
            <a:lvl4pPr>
              <a:defRPr/>
            </a:lvl4pPr>
            <a:lvl5pPr>
              <a:defRPr/>
            </a:lvl5pPr>
            <a:lvl6pPr>
              <a:defRPr/>
            </a:lvl6pPr>
            <a:lvl7pPr>
              <a:defRPr/>
            </a:lvl7pPr>
            <a:lvl8pPr>
              <a:defRPr/>
            </a:lvl8pPr>
            <a:lvl9pPr>
              <a:defRPr/>
            </a:lvl9pPr>
          </a:lstStyle>
          <a:p/>
        </p:txBody>
      </p:sp>
      <p:sp>
        <p:nvSpPr>
          <p:cNvPr name="Shape 16" id="16"/>
          <p:cNvSpPr txBox="1"/>
          <p:nvPr>
            <p:ph type="body" idx="1"/>
          </p:nvPr>
        </p:nvSpPr>
        <p:spPr>
          <a:xfrm rot="5400000">
            <a:off y="154781" x="1404142"/>
            <a:ext cy="6399212" cx="5419725"/>
          </a:xfrm>
          <a:prstGeom prst="rect">
            <a:avLst/>
          </a:prstGeom>
          <a:noFill/>
          <a:ln>
            <a:noFill/>
          </a:ln>
        </p:spPr>
        <p:txBody>
          <a:bodyPr bIns="91425" tIns="91425" lIns="91425" anchor="t" anchorCtr="0" rIns="91425"/>
          <a:lstStyle>
            <a:lvl1pPr rtl="0">
              <a:defRPr>
                <a:solidFill>
                  <a:srgbClr val="595959"/>
                </a:solidFill>
              </a:defRPr>
            </a:lvl1pPr>
            <a:lvl2pPr rtl="0">
              <a:defRPr>
                <a:solidFill>
                  <a:srgbClr val="595959"/>
                </a:solidFill>
              </a:defRPr>
            </a:lvl2pPr>
            <a:lvl3pPr rtl="0">
              <a:defRPr>
                <a:solidFill>
                  <a:srgbClr val="595959"/>
                </a:solidFill>
              </a:defRPr>
            </a:lvl3pPr>
            <a:lvl4pPr rtl="0">
              <a:defRPr>
                <a:solidFill>
                  <a:srgbClr val="595959"/>
                </a:solidFill>
              </a:defRPr>
            </a:lvl4pPr>
            <a:lvl5pPr rtl="0">
              <a:defRPr>
                <a:solidFill>
                  <a:srgbClr val="595959"/>
                </a:solidFill>
              </a:defRPr>
            </a:lvl5pPr>
            <a:lvl6pPr>
              <a:defRPr/>
            </a:lvl6pPr>
            <a:lvl7pPr>
              <a:defRPr/>
            </a:lvl7pPr>
            <a:lvl8pPr>
              <a:defRPr/>
            </a:lvl8pPr>
            <a:lvl9pP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Slide with Picture">
  <p:cSld name="Title Slide with Picture">
    <p:spTree>
      <p:nvGrpSpPr>
        <p:cNvPr name="Shape 55" id="55"/>
        <p:cNvGrpSpPr/>
        <p:nvPr/>
      </p:nvGrpSpPr>
      <p:grpSpPr>
        <a:xfrm>
          <a:off y="0" x="0"/>
          <a:ext cy="0" cx="0"/>
          <a:chOff y="0" x="0"/>
          <a:chExt cy="0" cx="0"/>
        </a:xfrm>
      </p:grpSpPr>
      <p:sp>
        <p:nvSpPr>
          <p:cNvPr name="Shape 56" id="56"/>
          <p:cNvSpPr/>
          <p:nvPr>
            <p:ph type="pic" idx="2"/>
          </p:nvPr>
        </p:nvSpPr>
        <p:spPr>
          <a:xfrm>
            <a:off y="631824" x="1881186"/>
            <a:ext cy="3281363" cx="5407025"/>
          </a:xfrm>
          <a:prstGeom prst="roundRect">
            <a:avLst>
              <a:gd name="adj" fmla="val 8881"/>
            </a:avLst>
          </a:prstGeom>
          <a:noFill/>
          <a:ln w="57150" cap="flat">
            <a:solidFill>
              <a:schemeClr val="lt1"/>
            </a:solidFill>
            <a:prstDash val="solid"/>
            <a:round/>
            <a:headEnd len="med" type="none" w="med"/>
            <a:tailEnd len="med" type="none" w="med"/>
          </a:ln>
        </p:spPr>
        <p:txBody>
          <a:bodyPr bIns="91425" tIns="91425" lIns="91425" anchor="t" anchorCtr="0" rIns="91425"/>
          <a:lstStyle>
            <a:lvl1pPr indent="0" marR="0" algn="l" marL="0" rtl="0">
              <a:buClr>
                <a:schemeClr val="dk1"/>
              </a:buClr>
              <a:buFont typeface="Arial"/>
              <a:buNone/>
              <a:defRPr i="0" baseline="0" strike="noStrike" sz="1800" b="0" cap="none" u="none">
                <a:solidFill>
                  <a:schemeClr val="dk1"/>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name="Shape 57" id="57"/>
          <p:cNvSpPr txBox="1"/>
          <p:nvPr>
            <p:ph type="ctrTitle"/>
          </p:nvPr>
        </p:nvSpPr>
        <p:spPr>
          <a:xfrm>
            <a:off y="4495800" x="658368"/>
            <a:ext cy="1219199" cx="7827263"/>
          </a:xfrm>
          <a:prstGeom prst="rect">
            <a:avLst/>
          </a:prstGeom>
          <a:noFill/>
          <a:ln>
            <a:noFill/>
          </a:ln>
        </p:spPr>
        <p:txBody>
          <a:bodyPr bIns="91425" tIns="91425" lIns="91425" anchor="b" anchorCtr="0" rIns="91425"/>
          <a:lstStyle>
            <a:lvl1pPr indent="0" marR="0" algn="ctr" marL="0" rtl="0">
              <a:lnSpc>
                <a:spcPct val="108333"/>
              </a:lnSpc>
              <a:spcBef>
                <a:spcPts val="0"/>
              </a:spcBef>
              <a:buClr>
                <a:srgbClr val="595959"/>
              </a:buClr>
              <a:buFont typeface="Arial"/>
              <a:buNone/>
              <a:defRPr i="0" baseline="0" strike="noStrike" sz="4800" b="1" cap="none" u="none">
                <a:solidFill>
                  <a:srgbClr val="595959"/>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name="Shape 58" id="58"/>
          <p:cNvSpPr txBox="1"/>
          <p:nvPr>
            <p:ph type="subTitle" idx="1"/>
          </p:nvPr>
        </p:nvSpPr>
        <p:spPr>
          <a:xfrm>
            <a:off y="5715000" x="658368"/>
            <a:ext cy="500999" cx="7827263"/>
          </a:xfrm>
          <a:prstGeom prst="rect">
            <a:avLst/>
          </a:prstGeom>
          <a:noFill/>
          <a:ln>
            <a:noFill/>
          </a:ln>
        </p:spPr>
        <p:txBody>
          <a:bodyPr bIns="91425" tIns="91425" lIns="91425" anchor="t" anchorCtr="0" rIns="91425"/>
          <a:lstStyle>
            <a:lvl1pPr indent="0" marR="0" algn="ctr" marL="0" rtl="0">
              <a:spcBef>
                <a:spcPts val="0"/>
              </a:spcBef>
              <a:buClr>
                <a:srgbClr val="595959"/>
              </a:buClr>
              <a:buFont typeface="Arial"/>
              <a:buNone/>
              <a:defRPr i="0" baseline="0" strike="noStrike" sz="2000" b="1" cap="none" u="none">
                <a:solidFill>
                  <a:srgbClr val="595959"/>
                </a:solidFill>
                <a:latin typeface="Arial"/>
                <a:ea typeface="Arial"/>
                <a:cs typeface="Arial"/>
                <a:sym typeface="Arial"/>
              </a:defRPr>
            </a:lvl1pPr>
            <a:lvl2pPr indent="0" marR="0" algn="ctr" marL="457200" rtl="0">
              <a:spcBef>
                <a:spcPts val="440"/>
              </a:spcBef>
              <a:buClr>
                <a:srgbClr val="888888"/>
              </a:buClr>
              <a:buFont typeface="Arial"/>
              <a:buNone/>
              <a:defRPr i="0" baseline="0" strike="noStrike" sz="2200" b="0" cap="none" u="none">
                <a:solidFill>
                  <a:srgbClr val="888888"/>
                </a:solidFill>
                <a:latin typeface="Arial"/>
                <a:ea typeface="Arial"/>
                <a:cs typeface="Arial"/>
                <a:sym typeface="Arial"/>
              </a:defRPr>
            </a:lvl2pPr>
            <a:lvl3pPr indent="0" marR="0" algn="ctr" marL="914400" rtl="0">
              <a:spcBef>
                <a:spcPts val="400"/>
              </a:spcBef>
              <a:buClr>
                <a:srgbClr val="888888"/>
              </a:buClr>
              <a:buFont typeface="Arial"/>
              <a:buNone/>
              <a:defRPr i="0" baseline="0" strike="noStrike" sz="2000" b="0" cap="none" u="none">
                <a:solidFill>
                  <a:srgbClr val="888888"/>
                </a:solidFill>
                <a:latin typeface="Arial"/>
                <a:ea typeface="Arial"/>
                <a:cs typeface="Arial"/>
                <a:sym typeface="Arial"/>
              </a:defRPr>
            </a:lvl3pPr>
            <a:lvl4pPr indent="0" marR="0" algn="ctr" marL="1371600" rtl="0">
              <a:spcBef>
                <a:spcPts val="360"/>
              </a:spcBef>
              <a:buClr>
                <a:srgbClr val="888888"/>
              </a:buClr>
              <a:buFont typeface="Arial"/>
              <a:buNone/>
              <a:defRPr i="0" baseline="0" strike="noStrike" sz="1800" b="0" cap="none" u="none">
                <a:solidFill>
                  <a:srgbClr val="888888"/>
                </a:solidFill>
                <a:latin typeface="Arial"/>
                <a:ea typeface="Arial"/>
                <a:cs typeface="Arial"/>
                <a:sym typeface="Arial"/>
              </a:defRPr>
            </a:lvl4pPr>
            <a:lvl5pPr indent="0" marR="0" algn="ctr" marL="1828800" rtl="0">
              <a:spcBef>
                <a:spcPts val="360"/>
              </a:spcBef>
              <a:buClr>
                <a:srgbClr val="888888"/>
              </a:buClr>
              <a:buFont typeface="Arial"/>
              <a:buNone/>
              <a:defRPr i="0" baseline="0" strike="noStrike" sz="1800" b="0" cap="none" u="none">
                <a:solidFill>
                  <a:srgbClr val="888888"/>
                </a:solidFill>
                <a:latin typeface="Arial"/>
                <a:ea typeface="Arial"/>
                <a:cs typeface="Arial"/>
                <a:sym typeface="Arial"/>
              </a:defRPr>
            </a:lvl5pPr>
            <a:lvl6pPr indent="0" marR="0" algn="ctr" marL="2286000" rtl="0">
              <a:spcBef>
                <a:spcPts val="400"/>
              </a:spcBef>
              <a:buClr>
                <a:srgbClr val="888888"/>
              </a:buClr>
              <a:buFont typeface="Arial"/>
              <a:buNone/>
              <a:defRPr i="0" baseline="0" strike="noStrike" sz="2000" b="0" cap="none" u="none">
                <a:solidFill>
                  <a:srgbClr val="888888"/>
                </a:solidFill>
                <a:latin typeface="Arial"/>
                <a:ea typeface="Arial"/>
                <a:cs typeface="Arial"/>
                <a:sym typeface="Arial"/>
              </a:defRPr>
            </a:lvl6pPr>
            <a:lvl7pPr indent="0" marR="0" algn="ctr" marL="2743200" rtl="0">
              <a:spcBef>
                <a:spcPts val="400"/>
              </a:spcBef>
              <a:buClr>
                <a:srgbClr val="888888"/>
              </a:buClr>
              <a:buFont typeface="Arial"/>
              <a:buNone/>
              <a:defRPr i="0" baseline="0" strike="noStrike" sz="2000" b="0" cap="none" u="none">
                <a:solidFill>
                  <a:srgbClr val="888888"/>
                </a:solidFill>
                <a:latin typeface="Arial"/>
                <a:ea typeface="Arial"/>
                <a:cs typeface="Arial"/>
                <a:sym typeface="Arial"/>
              </a:defRPr>
            </a:lvl7pPr>
            <a:lvl8pPr indent="0" marR="0" algn="ctr" marL="3200400" rtl="0">
              <a:spcBef>
                <a:spcPts val="400"/>
              </a:spcBef>
              <a:buClr>
                <a:srgbClr val="888888"/>
              </a:buClr>
              <a:buFont typeface="Arial"/>
              <a:buNone/>
              <a:defRPr i="0" baseline="0" strike="noStrike" sz="2000" b="0" cap="none" u="none">
                <a:solidFill>
                  <a:srgbClr val="888888"/>
                </a:solidFill>
                <a:latin typeface="Arial"/>
                <a:ea typeface="Arial"/>
                <a:cs typeface="Arial"/>
                <a:sym typeface="Arial"/>
              </a:defRPr>
            </a:lvl8pPr>
            <a:lvl9pPr indent="0" marR="0" algn="ctr" marL="3657600" rtl="0">
              <a:spcBef>
                <a:spcPts val="400"/>
              </a:spcBef>
              <a:buClr>
                <a:srgbClr val="888888"/>
              </a:buClr>
              <a:buFont typeface="Arial"/>
              <a:buNone/>
              <a:defRPr i="0" baseline="0" strike="noStrike" sz="2000" b="0" cap="none" u="none">
                <a:solidFill>
                  <a:srgbClr val="888888"/>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cHead" type="secHead">
  <p:cSld name="secHead">
    <p:spTree>
      <p:nvGrpSpPr>
        <p:cNvPr name="Shape 65" id="65"/>
        <p:cNvGrpSpPr/>
        <p:nvPr/>
      </p:nvGrpSpPr>
      <p:grpSpPr>
        <a:xfrm>
          <a:off y="0" x="0"/>
          <a:ext cy="0" cx="0"/>
          <a:chOff y="0" x="0"/>
          <a:chExt cy="0" cx="0"/>
        </a:xfrm>
      </p:grpSpPr>
      <p:sp>
        <p:nvSpPr>
          <p:cNvPr name="Shape 66" id="66"/>
          <p:cNvSpPr txBox="1"/>
          <p:nvPr>
            <p:ph type="title"/>
          </p:nvPr>
        </p:nvSpPr>
        <p:spPr>
          <a:xfrm>
            <a:off y="2424952" x="673100"/>
            <a:ext cy="1474788" cx="7823199"/>
          </a:xfrm>
          <a:prstGeom prst="rect">
            <a:avLst/>
          </a:prstGeom>
          <a:noFill/>
          <a:ln>
            <a:noFill/>
          </a:ln>
        </p:spPr>
        <p:txBody>
          <a:bodyPr bIns="91425" tIns="91425" lIns="91425" anchor="b" anchorCtr="0" rIns="91425"/>
          <a:lstStyle>
            <a:lvl1pPr algn="ctr" rtl="0">
              <a:defRPr baseline="0" sz="4800" b="1" cap="none"/>
            </a:lvl1pPr>
            <a:lvl2pPr>
              <a:defRPr/>
            </a:lvl2pPr>
            <a:lvl3pPr>
              <a:defRPr/>
            </a:lvl3pPr>
            <a:lvl4pPr>
              <a:defRPr/>
            </a:lvl4pPr>
            <a:lvl5pPr>
              <a:defRPr/>
            </a:lvl5pPr>
            <a:lvl6pPr>
              <a:defRPr/>
            </a:lvl6pPr>
            <a:lvl7pPr>
              <a:defRPr/>
            </a:lvl7pPr>
            <a:lvl8pPr>
              <a:defRPr/>
            </a:lvl8pPr>
            <a:lvl9pPr>
              <a:defRPr/>
            </a:lvl9pPr>
          </a:lstStyle>
          <a:p/>
        </p:txBody>
      </p:sp>
      <p:sp>
        <p:nvSpPr>
          <p:cNvPr name="Shape 67" id="67"/>
          <p:cNvSpPr txBox="1"/>
          <p:nvPr>
            <p:ph type="body" idx="1"/>
          </p:nvPr>
        </p:nvSpPr>
        <p:spPr>
          <a:xfrm>
            <a:off y="3913187" x="673100"/>
            <a:ext cy="554694" cx="7823199"/>
          </a:xfrm>
          <a:prstGeom prst="rect">
            <a:avLst/>
          </a:prstGeom>
          <a:noFill/>
          <a:ln>
            <a:noFill/>
          </a:ln>
        </p:spPr>
        <p:txBody>
          <a:bodyPr bIns="91425" tIns="91425" lIns="91425" anchor="t" anchorCtr="0" rIns="91425"/>
          <a:lstStyle>
            <a:lvl1pPr indent="0" algn="ctr" marL="0" rtl="0">
              <a:spcBef>
                <a:spcPts val="0"/>
              </a:spcBef>
              <a:buClr>
                <a:srgbClr val="595959"/>
              </a:buClr>
              <a:buNone/>
              <a:defRPr sz="2000" b="1">
                <a:solidFill>
                  <a:srgbClr val="595959"/>
                </a:solidFill>
              </a:defRPr>
            </a:lvl1pPr>
            <a:lvl2pPr indent="0" marL="457200" rtl="0">
              <a:buClr>
                <a:srgbClr val="888888"/>
              </a:buClr>
              <a:buNone/>
              <a:defRPr sz="1800">
                <a:solidFill>
                  <a:srgbClr val="888888"/>
                </a:solidFill>
              </a:defRPr>
            </a:lvl2pPr>
            <a:lvl3pPr indent="0" marL="914400" rtl="0">
              <a:buClr>
                <a:srgbClr val="888888"/>
              </a:buClr>
              <a:buNone/>
              <a:defRPr sz="1600">
                <a:solidFill>
                  <a:srgbClr val="888888"/>
                </a:solidFill>
              </a:defRPr>
            </a:lvl3pPr>
            <a:lvl4pPr indent="0" marL="1371600" rtl="0">
              <a:buClr>
                <a:srgbClr val="888888"/>
              </a:buClr>
              <a:buNone/>
              <a:defRPr sz="1400">
                <a:solidFill>
                  <a:srgbClr val="888888"/>
                </a:solidFill>
              </a:defRPr>
            </a:lvl4pPr>
            <a:lvl5pPr indent="0" marL="1828800" rtl="0">
              <a:buClr>
                <a:srgbClr val="888888"/>
              </a:buClr>
              <a:buNone/>
              <a:defRPr sz="1400">
                <a:solidFill>
                  <a:srgbClr val="888888"/>
                </a:solidFill>
              </a:defRPr>
            </a:lvl5pPr>
            <a:lvl6pPr indent="0" marL="2286000" rtl="0">
              <a:buClr>
                <a:srgbClr val="888888"/>
              </a:buClr>
              <a:buNone/>
              <a:defRPr sz="1400">
                <a:solidFill>
                  <a:srgbClr val="888888"/>
                </a:solidFill>
              </a:defRPr>
            </a:lvl6pPr>
            <a:lvl7pPr indent="0" marL="2743200" rtl="0">
              <a:buClr>
                <a:srgbClr val="888888"/>
              </a:buClr>
              <a:buNone/>
              <a:defRPr sz="1400">
                <a:solidFill>
                  <a:srgbClr val="888888"/>
                </a:solidFill>
              </a:defRPr>
            </a:lvl7pPr>
            <a:lvl8pPr indent="0" marL="3200400" rtl="0">
              <a:buClr>
                <a:srgbClr val="888888"/>
              </a:buClr>
              <a:buNone/>
              <a:defRPr sz="1400">
                <a:solidFill>
                  <a:srgbClr val="888888"/>
                </a:solidFill>
              </a:defRPr>
            </a:lvl8pPr>
            <a:lvl9pPr indent="0" marL="3657600" rtl="0">
              <a:buClr>
                <a:srgbClr val="888888"/>
              </a:buClr>
              <a:buNone/>
              <a:defRPr sz="1400">
                <a:solidFill>
                  <a:srgbClr val="888888"/>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Tx" type="objTx">
  <p:cSld name="objTx">
    <p:spTree>
      <p:nvGrpSpPr>
        <p:cNvPr name="Shape 74" id="74"/>
        <p:cNvGrpSpPr/>
        <p:nvPr/>
      </p:nvGrpSpPr>
      <p:grpSpPr>
        <a:xfrm>
          <a:off y="0" x="0"/>
          <a:ext cy="0" cx="0"/>
          <a:chOff y="0" x="0"/>
          <a:chExt cy="0" cx="0"/>
        </a:xfrm>
      </p:grpSpPr>
      <p:sp>
        <p:nvSpPr>
          <p:cNvPr name="Shape 75" id="75"/>
          <p:cNvSpPr txBox="1"/>
          <p:nvPr>
            <p:ph type="title"/>
          </p:nvPr>
        </p:nvSpPr>
        <p:spPr>
          <a:xfrm>
            <a:off y="793375" x="591670"/>
            <a:ext cy="968189" cx="3794759"/>
          </a:xfrm>
          <a:prstGeom prst="rect">
            <a:avLst/>
          </a:prstGeom>
          <a:noFill/>
          <a:ln>
            <a:noFill/>
          </a:ln>
        </p:spPr>
        <p:txBody>
          <a:bodyPr bIns="91425" tIns="91425" lIns="91425" anchor="b" anchorCtr="0" rIns="91425"/>
          <a:lstStyle>
            <a:lvl1pPr algn="l" rtl="0">
              <a:lnSpc>
                <a:spcPct val="111111"/>
              </a:lnSpc>
              <a:defRPr sz="3600" b="1"/>
            </a:lvl1pPr>
            <a:lvl2pPr>
              <a:defRPr/>
            </a:lvl2pPr>
            <a:lvl3pPr>
              <a:defRPr/>
            </a:lvl3pPr>
            <a:lvl4pPr>
              <a:defRPr/>
            </a:lvl4pPr>
            <a:lvl5pPr>
              <a:defRPr/>
            </a:lvl5pPr>
            <a:lvl6pPr>
              <a:defRPr/>
            </a:lvl6pPr>
            <a:lvl7pPr>
              <a:defRPr/>
            </a:lvl7pPr>
            <a:lvl8pPr>
              <a:defRPr/>
            </a:lvl8pPr>
            <a:lvl9pPr>
              <a:defRPr/>
            </a:lvl9pPr>
          </a:lstStyle>
          <a:p/>
        </p:txBody>
      </p:sp>
      <p:sp>
        <p:nvSpPr>
          <p:cNvPr name="Shape 76" id="76"/>
          <p:cNvSpPr txBox="1"/>
          <p:nvPr>
            <p:ph type="body" idx="1"/>
          </p:nvPr>
        </p:nvSpPr>
        <p:spPr>
          <a:xfrm>
            <a:off y="658906" x="4800600"/>
            <a:ext cy="5405719" cx="3794759"/>
          </a:xfrm>
          <a:prstGeom prst="rect">
            <a:avLst/>
          </a:prstGeom>
          <a:noFill/>
          <a:ln>
            <a:noFill/>
          </a:ln>
        </p:spPr>
        <p:txBody>
          <a:bodyPr bIns="91425" tIns="91425" lIns="91425" anchor="t" anchorCtr="0" rIns="91425"/>
          <a:lstStyle>
            <a:lvl1pPr rtl="0">
              <a:spcBef>
                <a:spcPts val="2000"/>
              </a:spcBef>
              <a:defRPr sz="2200"/>
            </a:lvl1pPr>
            <a:lvl2pPr rtl="0">
              <a:spcBef>
                <a:spcPts val="2000"/>
              </a:spcBef>
              <a:defRPr sz="2000"/>
            </a:lvl2pPr>
            <a:lvl3pPr rtl="0">
              <a:spcBef>
                <a:spcPts val="2000"/>
              </a:spcBef>
              <a:defRPr sz="1800"/>
            </a:lvl3pPr>
            <a:lvl4pPr rtl="0">
              <a:spcBef>
                <a:spcPts val="2000"/>
              </a:spcBef>
              <a:defRPr sz="1800"/>
            </a:lvl4pPr>
            <a:lvl5pPr rtl="0">
              <a:spcBef>
                <a:spcPts val="2000"/>
              </a:spcBef>
              <a:defRPr sz="1800"/>
            </a:lvl5pPr>
            <a:lvl6pPr rtl="0">
              <a:defRPr sz="2000"/>
            </a:lvl6pPr>
            <a:lvl7pPr rtl="0">
              <a:defRPr sz="2000"/>
            </a:lvl7pPr>
            <a:lvl8pPr rtl="0">
              <a:defRPr sz="2000"/>
            </a:lvl8pPr>
            <a:lvl9pPr rtl="0">
              <a:defRPr sz="2000"/>
            </a:lvl9pPr>
          </a:lstStyle>
          <a:p/>
        </p:txBody>
      </p:sp>
      <p:sp>
        <p:nvSpPr>
          <p:cNvPr name="Shape 77" id="77"/>
          <p:cNvSpPr txBox="1"/>
          <p:nvPr>
            <p:ph type="body" idx="2"/>
          </p:nvPr>
        </p:nvSpPr>
        <p:spPr>
          <a:xfrm>
            <a:off y="1748117" x="591670"/>
            <a:ext cy="3814482" cx="3794759"/>
          </a:xfrm>
          <a:prstGeom prst="rect">
            <a:avLst/>
          </a:prstGeom>
          <a:noFill/>
          <a:ln>
            <a:noFill/>
          </a:ln>
        </p:spPr>
        <p:txBody>
          <a:bodyPr bIns="91425" tIns="91425" lIns="91425" anchor="t" anchorCtr="0" rIns="91425"/>
          <a:lstStyle>
            <a:lvl1pPr indent="0" marL="0" rtl="0">
              <a:lnSpc>
                <a:spcPct val="110000"/>
              </a:lnSpc>
              <a:buNone/>
              <a:defRPr sz="2000"/>
            </a:lvl1pPr>
            <a:lvl2pPr indent="0" marL="457200" rtl="0">
              <a:buNone/>
              <a:defRPr sz="1200"/>
            </a:lvl2pPr>
            <a:lvl3pPr indent="0" marL="914400" rtl="0">
              <a:buNone/>
              <a:defRPr sz="1000"/>
            </a:lvl3pPr>
            <a:lvl4pPr indent="0" marL="1371600" rtl="0">
              <a:buNone/>
              <a:defRPr sz="900"/>
            </a:lvl4pPr>
            <a:lvl5pPr indent="0" marL="1828800" rtl="0">
              <a:buNone/>
              <a:defRPr sz="900"/>
            </a:lvl5pPr>
            <a:lvl6pPr indent="0" marL="2286000" rtl="0">
              <a:buNone/>
              <a:defRPr sz="900"/>
            </a:lvl6pPr>
            <a:lvl7pPr indent="0" marL="2743200" rtl="0">
              <a:buNone/>
              <a:defRPr sz="900"/>
            </a:lvl7pPr>
            <a:lvl8pPr indent="0" marL="3200400" rtl="0">
              <a:buNone/>
              <a:defRPr sz="900"/>
            </a:lvl8pPr>
            <a:lvl9pPr indent="0" marL="3657600" rtl="0">
              <a:buNone/>
              <a:defRPr sz="9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x" type="vertTx">
  <p:cSld name="vertTx">
    <p:spTree>
      <p:nvGrpSpPr>
        <p:cNvPr name="Shape 17" id="17"/>
        <p:cNvGrpSpPr/>
        <p:nvPr/>
      </p:nvGrpSpPr>
      <p:grpSpPr>
        <a:xfrm>
          <a:off y="0" x="0"/>
          <a:ext cy="0" cx="0"/>
          <a:chOff y="0" x="0"/>
          <a:chExt cy="0" cx="0"/>
        </a:xfrm>
      </p:grpSpPr>
      <p:sp>
        <p:nvSpPr>
          <p:cNvPr name="Shape 18" id="18"/>
          <p:cNvSpPr txBox="1"/>
          <p:nvPr>
            <p:ph type="title"/>
          </p:nvPr>
        </p:nvSpPr>
        <p:spPr>
          <a:xfrm>
            <a:off y="430306" x="1828800"/>
            <a:ext cy="1143000" cx="5484813"/>
          </a:xfrm>
          <a:prstGeom prst="rect">
            <a:avLst/>
          </a:prstGeom>
          <a:noFill/>
          <a:ln>
            <a:noFill/>
          </a:ln>
        </p:spPr>
        <p:txBody>
          <a:bodyPr bIns="91425" tIns="91425" lIns="91425" anchor="t" anchorCtr="0" rIns="91425"/>
          <a:lstStyle>
            <a:lvl1pPr rtl="0">
              <a:defRPr/>
            </a:lvl1pPr>
            <a:lvl2pPr>
              <a:defRPr/>
            </a:lvl2pPr>
            <a:lvl3pPr>
              <a:defRPr/>
            </a:lvl3pPr>
            <a:lvl4pPr>
              <a:defRPr/>
            </a:lvl4pPr>
            <a:lvl5pPr>
              <a:defRPr/>
            </a:lvl5pPr>
            <a:lvl6pPr>
              <a:defRPr/>
            </a:lvl6pPr>
            <a:lvl7pPr>
              <a:defRPr/>
            </a:lvl7pPr>
            <a:lvl8pPr>
              <a:defRPr/>
            </a:lvl8pPr>
            <a:lvl9pPr>
              <a:defRPr/>
            </a:lvl9pPr>
          </a:lstStyle>
          <a:p/>
        </p:txBody>
      </p:sp>
      <p:sp>
        <p:nvSpPr>
          <p:cNvPr name="Shape 19" id="19"/>
          <p:cNvSpPr txBox="1"/>
          <p:nvPr>
            <p:ph type="body" idx="1"/>
          </p:nvPr>
        </p:nvSpPr>
        <p:spPr>
          <a:xfrm rot="5400000">
            <a:off y="-5555" x="2426494"/>
            <a:ext cy="7823199" cx="4316411"/>
          </a:xfrm>
          <a:prstGeom prst="rect">
            <a:avLst/>
          </a:prstGeom>
          <a:noFill/>
          <a:ln>
            <a:noFill/>
          </a:ln>
        </p:spPr>
        <p:txBody>
          <a:bodyPr bIns="91425" tIns="91425" lIns="91425" anchor="t" anchorCtr="0" rIns="91425"/>
          <a:lstStyle>
            <a:lvl1pPr rtl="0">
              <a:defRPr>
                <a:solidFill>
                  <a:srgbClr val="595959"/>
                </a:solidFill>
              </a:defRPr>
            </a:lvl1pPr>
            <a:lvl2pPr rtl="0">
              <a:defRPr>
                <a:solidFill>
                  <a:srgbClr val="595959"/>
                </a:solidFill>
              </a:defRPr>
            </a:lvl2pPr>
            <a:lvl3pPr rtl="0">
              <a:defRPr>
                <a:solidFill>
                  <a:srgbClr val="595959"/>
                </a:solidFill>
              </a:defRPr>
            </a:lvl3pPr>
            <a:lvl4pPr rtl="0">
              <a:defRPr>
                <a:solidFill>
                  <a:srgbClr val="595959"/>
                </a:solidFill>
              </a:defRPr>
            </a:lvl4pPr>
            <a:lvl5pPr rtl="0">
              <a:defRPr>
                <a:solidFill>
                  <a:srgbClr val="595959"/>
                </a:solidFill>
              </a:defRPr>
            </a:lvl5pPr>
            <a:lvl6pPr>
              <a:defRPr/>
            </a:lvl6pPr>
            <a:lvl7pPr>
              <a:defRPr/>
            </a:lvl7pPr>
            <a:lvl8pPr>
              <a:defRPr/>
            </a:lvl8pPr>
            <a:lvl9pP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Picture with Caption">
  <p:cSld name="Picture with Caption">
    <p:spTree>
      <p:nvGrpSpPr>
        <p:cNvPr name="Shape 20" id="20"/>
        <p:cNvGrpSpPr/>
        <p:nvPr/>
      </p:nvGrpSpPr>
      <p:grpSpPr>
        <a:xfrm>
          <a:off y="0" x="0"/>
          <a:ext cy="0" cx="0"/>
          <a:chOff y="0" x="0"/>
          <a:chExt cy="0" cx="0"/>
        </a:xfrm>
      </p:grpSpPr>
      <p:sp>
        <p:nvSpPr>
          <p:cNvPr name="Shape 21" id="21"/>
          <p:cNvSpPr txBox="1"/>
          <p:nvPr>
            <p:ph type="title"/>
          </p:nvPr>
        </p:nvSpPr>
        <p:spPr>
          <a:xfrm>
            <a:off y="793375" x="591670"/>
            <a:ext cy="968189" cx="3807293"/>
          </a:xfrm>
          <a:prstGeom prst="rect">
            <a:avLst/>
          </a:prstGeom>
          <a:noFill/>
          <a:ln>
            <a:noFill/>
          </a:ln>
        </p:spPr>
        <p:txBody>
          <a:bodyPr bIns="91425" tIns="91425" lIns="91425" anchor="b" anchorCtr="0" rIns="91425"/>
          <a:lstStyle>
            <a:lvl1pPr algn="l" rtl="0">
              <a:lnSpc>
                <a:spcPct val="111111"/>
              </a:lnSpc>
              <a:spcBef>
                <a:spcPts val="0"/>
              </a:spcBef>
              <a:buClr>
                <a:srgbClr val="595959"/>
              </a:buClr>
              <a:buNone/>
              <a:defRPr baseline="0" sz="3600" b="1">
                <a:solidFill>
                  <a:srgbClr val="595959"/>
                </a:solidFill>
              </a:defRPr>
            </a:lvl1pPr>
            <a:lvl2pPr>
              <a:defRPr/>
            </a:lvl2pPr>
            <a:lvl3pPr>
              <a:defRPr/>
            </a:lvl3pPr>
            <a:lvl4pPr>
              <a:defRPr/>
            </a:lvl4pPr>
            <a:lvl5pPr>
              <a:defRPr/>
            </a:lvl5pPr>
            <a:lvl6pPr>
              <a:defRPr/>
            </a:lvl6pPr>
            <a:lvl7pPr>
              <a:defRPr/>
            </a:lvl7pPr>
            <a:lvl8pPr>
              <a:defRPr/>
            </a:lvl8pPr>
            <a:lvl9pPr>
              <a:defRPr/>
            </a:lvl9pPr>
          </a:lstStyle>
          <a:p/>
        </p:txBody>
      </p:sp>
      <p:sp>
        <p:nvSpPr>
          <p:cNvPr name="Shape 22" id="22"/>
          <p:cNvSpPr txBox="1"/>
          <p:nvPr>
            <p:ph type="body" idx="1"/>
          </p:nvPr>
        </p:nvSpPr>
        <p:spPr>
          <a:xfrm>
            <a:off y="1748117" x="591670"/>
            <a:ext cy="3585882" cx="3807293"/>
          </a:xfrm>
          <a:prstGeom prst="rect">
            <a:avLst/>
          </a:prstGeom>
          <a:noFill/>
          <a:ln>
            <a:noFill/>
          </a:ln>
        </p:spPr>
        <p:txBody>
          <a:bodyPr bIns="91425" tIns="91425" lIns="91425" anchor="t" anchorCtr="0" rIns="91425"/>
          <a:lstStyle>
            <a:lvl1pPr indent="0" marL="0" rtl="0">
              <a:lnSpc>
                <a:spcPct val="110000"/>
              </a:lnSpc>
              <a:buClr>
                <a:srgbClr val="595959"/>
              </a:buClr>
              <a:buNone/>
              <a:defRPr sz="2000">
                <a:solidFill>
                  <a:srgbClr val="595959"/>
                </a:solidFill>
              </a:defRPr>
            </a:lvl1pPr>
            <a:lvl2pPr indent="0" marL="457200" rtl="0">
              <a:buNone/>
              <a:defRPr sz="1200"/>
            </a:lvl2pPr>
            <a:lvl3pPr indent="0" marL="914400" rtl="0">
              <a:buNone/>
              <a:defRPr sz="1000"/>
            </a:lvl3pPr>
            <a:lvl4pPr indent="0" marL="1371600" rtl="0">
              <a:buNone/>
              <a:defRPr sz="900"/>
            </a:lvl4pPr>
            <a:lvl5pPr indent="0" marL="1828800" rtl="0">
              <a:buNone/>
              <a:defRPr sz="900"/>
            </a:lvl5pPr>
            <a:lvl6pPr indent="0" marL="2286000" rtl="0">
              <a:buNone/>
              <a:defRPr sz="900"/>
            </a:lvl6pPr>
            <a:lvl7pPr indent="0" marL="2743200" rtl="0">
              <a:buNone/>
              <a:defRPr sz="900"/>
            </a:lvl7pPr>
            <a:lvl8pPr indent="0" marL="3200400" rtl="0">
              <a:buNone/>
              <a:defRPr sz="900"/>
            </a:lvl8pPr>
            <a:lvl9pPr indent="0" marL="3657600" rtl="0">
              <a:buNone/>
              <a:defRPr sz="900"/>
            </a:lvl9pPr>
          </a:lstStyle>
          <a:p/>
        </p:txBody>
      </p:sp>
      <p:sp>
        <p:nvSpPr>
          <p:cNvPr name="Shape 23" id="23"/>
          <p:cNvSpPr/>
          <p:nvPr>
            <p:ph type="pic" idx="2"/>
          </p:nvPr>
        </p:nvSpPr>
        <p:spPr>
          <a:xfrm>
            <a:off y="671514" x="4800600"/>
            <a:ext cy="4599733" cx="3809999"/>
          </a:xfrm>
          <a:prstGeom prst="roundRect">
            <a:avLst>
              <a:gd name="adj" fmla="val 4391"/>
            </a:avLst>
          </a:prstGeom>
          <a:noFill/>
          <a:ln w="57150" cap="flat">
            <a:solidFill>
              <a:schemeClr val="lt1"/>
            </a:solidFill>
            <a:prstDash val="solid"/>
            <a:round/>
            <a:headEnd len="med" type="none" w="med"/>
            <a:tailEnd len="med" type="none" w="med"/>
          </a:ln>
        </p:spPr>
        <p:txBody>
          <a:bodyPr bIns="91425" tIns="91425" lIns="91425" anchor="t" anchorCtr="0" rIns="91425"/>
          <a:lstStyle>
            <a:lvl1pPr indent="-342900" marR="0" algn="l" marL="342900" rtl="0">
              <a:spcBef>
                <a:spcPts val="2000"/>
              </a:spcBef>
              <a:buClr>
                <a:srgbClr val="595959"/>
              </a:buClr>
              <a:buFont typeface="Arial"/>
              <a:buNone/>
              <a:defRPr i="0" baseline="0" strike="noStrike" sz="2400" b="0" cap="none" u="none">
                <a:solidFill>
                  <a:srgbClr val="595959"/>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24" id="24"/>
        <p:cNvGrpSpPr/>
        <p:nvPr/>
      </p:nvGrpSpPr>
      <p:grpSpPr>
        <a:xfrm>
          <a:off y="0" x="0"/>
          <a:ext cy="0" cx="0"/>
          <a:chOff y="0" x="0"/>
          <a:chExt cy="0" cx="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name="Shape 25" id="25"/>
        <p:cNvGrpSpPr/>
        <p:nvPr/>
      </p:nvGrpSpPr>
      <p:grpSpPr>
        <a:xfrm>
          <a:off y="0" x="0"/>
          <a:ext cy="0" cx="0"/>
          <a:chOff y="0" x="0"/>
          <a:chExt cy="0" cx="0"/>
        </a:xfrm>
      </p:grpSpPr>
      <p:sp>
        <p:nvSpPr>
          <p:cNvPr name="Shape 26" id="26"/>
          <p:cNvSpPr txBox="1"/>
          <p:nvPr>
            <p:ph type="title"/>
          </p:nvPr>
        </p:nvSpPr>
        <p:spPr>
          <a:xfrm>
            <a:off y="228600" x="914400"/>
            <a:ext cy="1263650" cx="7313612"/>
          </a:xfrm>
          <a:prstGeom prst="rect">
            <a:avLst/>
          </a:prstGeom>
          <a:noFill/>
          <a:ln>
            <a:noFill/>
          </a:ln>
        </p:spPr>
        <p:txBody>
          <a:bodyPr bIns="91425" tIns="91425" lIns="91425" anchor="t" anchorCtr="0" rIns="91425"/>
          <a:lstStyle>
            <a:lvl1pPr algn="ctr" rtl="0">
              <a:lnSpc>
                <a:spcPct val="103703"/>
              </a:lnSpc>
              <a:spcBef>
                <a:spcPts val="0"/>
              </a:spcBef>
              <a:buClr>
                <a:srgbClr val="595959"/>
              </a:buClr>
              <a:buNone/>
              <a:defRPr baseline="0" sz="5400" b="1">
                <a:solidFill>
                  <a:srgbClr val="595959"/>
                </a:solidFill>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TxTwoObj" type="twoTxTwoObj">
  <p:cSld name="twoTxTwoObj">
    <p:spTree>
      <p:nvGrpSpPr>
        <p:cNvPr name="Shape 27" id="27"/>
        <p:cNvGrpSpPr/>
        <p:nvPr/>
      </p:nvGrpSpPr>
      <p:grpSpPr>
        <a:xfrm>
          <a:off y="0" x="0"/>
          <a:ext cy="0" cx="0"/>
          <a:chOff y="0" x="0"/>
          <a:chExt cy="0" cx="0"/>
        </a:xfrm>
      </p:grpSpPr>
      <p:sp>
        <p:nvSpPr>
          <p:cNvPr name="Shape 28" id="28"/>
          <p:cNvSpPr txBox="1"/>
          <p:nvPr>
            <p:ph type="title"/>
          </p:nvPr>
        </p:nvSpPr>
        <p:spPr>
          <a:xfrm>
            <a:off y="228600" x="914400"/>
            <a:ext cy="1263650" cx="7313612"/>
          </a:xfrm>
          <a:prstGeom prst="rect">
            <a:avLst/>
          </a:prstGeom>
          <a:noFill/>
          <a:ln>
            <a:noFill/>
          </a:ln>
        </p:spPr>
        <p:txBody>
          <a:bodyPr bIns="91425" tIns="91425" lIns="91425" anchor="t" anchorCtr="0" rIns="91425"/>
          <a:lstStyle>
            <a:lvl1pPr rtl="0">
              <a:defRPr/>
            </a:lvl1pPr>
            <a:lvl2pPr>
              <a:defRPr/>
            </a:lvl2pPr>
            <a:lvl3pPr>
              <a:defRPr/>
            </a:lvl3pPr>
            <a:lvl4pPr>
              <a:defRPr/>
            </a:lvl4pPr>
            <a:lvl5pPr>
              <a:defRPr/>
            </a:lvl5pPr>
            <a:lvl6pPr>
              <a:defRPr/>
            </a:lvl6pPr>
            <a:lvl7pPr>
              <a:defRPr/>
            </a:lvl7pPr>
            <a:lvl8pPr>
              <a:defRPr/>
            </a:lvl8pPr>
            <a:lvl9pPr>
              <a:defRPr/>
            </a:lvl9pPr>
          </a:lstStyle>
          <a:p/>
        </p:txBody>
      </p:sp>
      <p:sp>
        <p:nvSpPr>
          <p:cNvPr name="Shape 29" id="29"/>
          <p:cNvSpPr txBox="1"/>
          <p:nvPr>
            <p:ph type="body" idx="1"/>
          </p:nvPr>
        </p:nvSpPr>
        <p:spPr>
          <a:xfrm>
            <a:off y="1515034" x="914398"/>
            <a:ext cy="639762" cx="3566159"/>
          </a:xfrm>
          <a:prstGeom prst="rect">
            <a:avLst/>
          </a:prstGeom>
          <a:noFill/>
          <a:ln>
            <a:noFill/>
          </a:ln>
        </p:spPr>
        <p:txBody>
          <a:bodyPr bIns="91425" tIns="91425" lIns="91425" anchor="b" anchorCtr="0" rIns="91425"/>
          <a:lstStyle>
            <a:lvl1pPr indent="0" algn="ctr" marL="0" rtl="0">
              <a:spcBef>
                <a:spcPts val="0"/>
              </a:spcBef>
              <a:buNone/>
              <a:defRPr sz="2400" b="1"/>
            </a:lvl1pPr>
            <a:lvl2pPr indent="0" marL="457200" rtl="0">
              <a:buNone/>
              <a:defRPr sz="2000" b="1"/>
            </a:lvl2pPr>
            <a:lvl3pPr indent="0" marL="914400" rtl="0">
              <a:buNone/>
              <a:defRPr sz="1800" b="1"/>
            </a:lvl3pPr>
            <a:lvl4pPr indent="0" marL="1371600" rtl="0">
              <a:buNone/>
              <a:defRPr sz="1600" b="1"/>
            </a:lvl4pPr>
            <a:lvl5pPr indent="0" marL="1828800" rtl="0">
              <a:buNone/>
              <a:defRPr sz="1600" b="1"/>
            </a:lvl5pPr>
            <a:lvl6pPr indent="0" marL="2286000" rtl="0">
              <a:buNone/>
              <a:defRPr sz="1600" b="1"/>
            </a:lvl6pPr>
            <a:lvl7pPr indent="0" marL="2743200" rtl="0">
              <a:buNone/>
              <a:defRPr sz="1600" b="1"/>
            </a:lvl7pPr>
            <a:lvl8pPr indent="0" marL="3200400" rtl="0">
              <a:buNone/>
              <a:defRPr sz="1600" b="1"/>
            </a:lvl8pPr>
            <a:lvl9pPr indent="0" marL="3657600" rtl="0">
              <a:buNone/>
              <a:defRPr sz="1600" b="1"/>
            </a:lvl9pPr>
          </a:lstStyle>
          <a:p/>
        </p:txBody>
      </p:sp>
      <p:sp>
        <p:nvSpPr>
          <p:cNvPr name="Shape 30" id="30"/>
          <p:cNvSpPr txBox="1"/>
          <p:nvPr>
            <p:ph type="body" idx="2"/>
          </p:nvPr>
        </p:nvSpPr>
        <p:spPr>
          <a:xfrm>
            <a:off y="2271713" x="914398"/>
            <a:ext cy="3792911" cx="3566159"/>
          </a:xfrm>
          <a:prstGeom prst="rect">
            <a:avLst/>
          </a:prstGeom>
          <a:noFill/>
          <a:ln>
            <a:noFill/>
          </a:ln>
        </p:spPr>
        <p:txBody>
          <a:bodyPr bIns="91425" tIns="91425" lIns="91425" anchor="t" anchorCtr="0" rIns="91425"/>
          <a:lstStyle>
            <a:lvl1pPr rtl="0">
              <a:defRPr sz="2200"/>
            </a:lvl1pPr>
            <a:lvl2pPr rtl="0">
              <a:defRPr sz="2000"/>
            </a:lvl2pPr>
            <a:lvl3pPr rtl="0">
              <a:defRPr sz="1800"/>
            </a:lvl3pPr>
            <a:lvl4pPr rtl="0">
              <a:defRPr sz="1800"/>
            </a:lvl4pPr>
            <a:lvl5pPr rtl="0">
              <a:defRPr sz="1800"/>
            </a:lvl5pPr>
            <a:lvl6pPr rtl="0">
              <a:defRPr sz="1600"/>
            </a:lvl6pPr>
            <a:lvl7pPr rtl="0">
              <a:defRPr sz="1600"/>
            </a:lvl7pPr>
            <a:lvl8pPr rtl="0">
              <a:defRPr sz="1600"/>
            </a:lvl8pPr>
            <a:lvl9pPr rtl="0">
              <a:defRPr sz="1600"/>
            </a:lvl9pPr>
          </a:lstStyle>
          <a:p/>
        </p:txBody>
      </p:sp>
      <p:sp>
        <p:nvSpPr>
          <p:cNvPr name="Shape 31" id="31"/>
          <p:cNvSpPr txBox="1"/>
          <p:nvPr>
            <p:ph type="body" idx="3"/>
          </p:nvPr>
        </p:nvSpPr>
        <p:spPr>
          <a:xfrm>
            <a:off y="1515034" x="4658471"/>
            <a:ext cy="639762" cx="3566159"/>
          </a:xfrm>
          <a:prstGeom prst="rect">
            <a:avLst/>
          </a:prstGeom>
          <a:noFill/>
          <a:ln>
            <a:noFill/>
          </a:ln>
        </p:spPr>
        <p:txBody>
          <a:bodyPr bIns="91425" tIns="91425" lIns="91425" anchor="b" anchorCtr="0" rIns="91425"/>
          <a:lstStyle>
            <a:lvl1pPr indent="0" algn="ctr" marL="0" rtl="0">
              <a:spcBef>
                <a:spcPts val="0"/>
              </a:spcBef>
              <a:buNone/>
              <a:defRPr sz="2400" b="1"/>
            </a:lvl1pPr>
            <a:lvl2pPr indent="0" marL="457200" rtl="0">
              <a:buNone/>
              <a:defRPr sz="2000" b="1"/>
            </a:lvl2pPr>
            <a:lvl3pPr indent="0" marL="914400" rtl="0">
              <a:buNone/>
              <a:defRPr sz="1800" b="1"/>
            </a:lvl3pPr>
            <a:lvl4pPr indent="0" marL="1371600" rtl="0">
              <a:buNone/>
              <a:defRPr sz="1600" b="1"/>
            </a:lvl4pPr>
            <a:lvl5pPr indent="0" marL="1828800" rtl="0">
              <a:buNone/>
              <a:defRPr sz="1600" b="1"/>
            </a:lvl5pPr>
            <a:lvl6pPr indent="0" marL="2286000" rtl="0">
              <a:buNone/>
              <a:defRPr sz="1600" b="1"/>
            </a:lvl6pPr>
            <a:lvl7pPr indent="0" marL="2743200" rtl="0">
              <a:buNone/>
              <a:defRPr sz="1600" b="1"/>
            </a:lvl7pPr>
            <a:lvl8pPr indent="0" marL="3200400" rtl="0">
              <a:buNone/>
              <a:defRPr sz="1600" b="1"/>
            </a:lvl8pPr>
            <a:lvl9pPr indent="0" marL="3657600" rtl="0">
              <a:buNone/>
              <a:defRPr sz="1600" b="1"/>
            </a:lvl9pPr>
          </a:lstStyle>
          <a:p/>
        </p:txBody>
      </p:sp>
      <p:sp>
        <p:nvSpPr>
          <p:cNvPr name="Shape 32" id="32"/>
          <p:cNvSpPr txBox="1"/>
          <p:nvPr>
            <p:ph type="body" idx="4"/>
          </p:nvPr>
        </p:nvSpPr>
        <p:spPr>
          <a:xfrm>
            <a:off y="2271713" x="4658471"/>
            <a:ext cy="3792911" cx="3566159"/>
          </a:xfrm>
          <a:prstGeom prst="rect">
            <a:avLst/>
          </a:prstGeom>
          <a:noFill/>
          <a:ln>
            <a:noFill/>
          </a:ln>
        </p:spPr>
        <p:txBody>
          <a:bodyPr bIns="91425" tIns="91425" lIns="91425" anchor="t" anchorCtr="0" rIns="91425"/>
          <a:lstStyle>
            <a:lvl1pPr rtl="0">
              <a:defRPr sz="2200"/>
            </a:lvl1pPr>
            <a:lvl2pPr rtl="0">
              <a:defRPr sz="2000"/>
            </a:lvl2pPr>
            <a:lvl3pPr rtl="0">
              <a:defRPr sz="1800"/>
            </a:lvl3pPr>
            <a:lvl4pPr rtl="0">
              <a:defRPr sz="1800"/>
            </a:lvl4pPr>
            <a:lvl5pPr rtl="0">
              <a:defRPr sz="1800"/>
            </a:lvl5pPr>
            <a:lvl6pPr rtl="0">
              <a:defRPr sz="1600"/>
            </a:lvl6pPr>
            <a:lvl7pPr rtl="0">
              <a:defRPr sz="1600"/>
            </a:lvl7pPr>
            <a:lvl8pPr rtl="0">
              <a:defRPr sz="1600"/>
            </a:lvl8pPr>
            <a:lvl9pPr rtl="0">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Obj" type="twoObj">
  <p:cSld name="twoObj">
    <p:spTree>
      <p:nvGrpSpPr>
        <p:cNvPr name="Shape 33" id="33"/>
        <p:cNvGrpSpPr/>
        <p:nvPr/>
      </p:nvGrpSpPr>
      <p:grpSpPr>
        <a:xfrm>
          <a:off y="0" x="0"/>
          <a:ext cy="0" cx="0"/>
          <a:chOff y="0" x="0"/>
          <a:chExt cy="0" cx="0"/>
        </a:xfrm>
      </p:grpSpPr>
      <p:sp>
        <p:nvSpPr>
          <p:cNvPr name="Shape 34" id="34"/>
          <p:cNvSpPr txBox="1"/>
          <p:nvPr>
            <p:ph type="title"/>
          </p:nvPr>
        </p:nvSpPr>
        <p:spPr>
          <a:xfrm>
            <a:off y="228600" x="914400"/>
            <a:ext cy="1263650" cx="7313612"/>
          </a:xfrm>
          <a:prstGeom prst="rect">
            <a:avLst/>
          </a:prstGeom>
          <a:noFill/>
          <a:ln>
            <a:noFill/>
          </a:ln>
        </p:spPr>
        <p:txBody>
          <a:bodyPr bIns="91425" tIns="91425" lIns="91425" anchor="t" anchorCtr="0" rIns="91425"/>
          <a:lstStyle>
            <a:lvl1pPr algn="ctr" rtl="0">
              <a:lnSpc>
                <a:spcPct val="103703"/>
              </a:lnSpc>
              <a:spcBef>
                <a:spcPts val="0"/>
              </a:spcBef>
              <a:buClr>
                <a:srgbClr val="595959"/>
              </a:buClr>
              <a:buNone/>
              <a:defRPr baseline="0" sz="5400" b="1">
                <a:solidFill>
                  <a:srgbClr val="595959"/>
                </a:solidFill>
              </a:defRPr>
            </a:lvl1pPr>
            <a:lvl2pPr>
              <a:defRPr/>
            </a:lvl2pPr>
            <a:lvl3pPr>
              <a:defRPr/>
            </a:lvl3pPr>
            <a:lvl4pPr>
              <a:defRPr/>
            </a:lvl4pPr>
            <a:lvl5pPr>
              <a:defRPr/>
            </a:lvl5pPr>
            <a:lvl6pPr>
              <a:defRPr/>
            </a:lvl6pPr>
            <a:lvl7pPr>
              <a:defRPr/>
            </a:lvl7pPr>
            <a:lvl8pPr>
              <a:defRPr/>
            </a:lvl8pPr>
            <a:lvl9pPr>
              <a:defRPr/>
            </a:lvl9pPr>
          </a:lstStyle>
          <a:p/>
        </p:txBody>
      </p:sp>
      <p:sp>
        <p:nvSpPr>
          <p:cNvPr name="Shape 35" id="35"/>
          <p:cNvSpPr txBox="1"/>
          <p:nvPr>
            <p:ph type="body" idx="1"/>
          </p:nvPr>
        </p:nvSpPr>
        <p:spPr>
          <a:xfrm>
            <a:off y="1747838" x="914400"/>
            <a:ext cy="4316786" cx="3563469"/>
          </a:xfrm>
          <a:prstGeom prst="rect">
            <a:avLst/>
          </a:prstGeom>
          <a:noFill/>
          <a:ln>
            <a:noFill/>
          </a:ln>
        </p:spPr>
        <p:txBody>
          <a:bodyPr bIns="91425" tIns="91425" lIns="91425" anchor="t" anchorCtr="0" rIns="91425"/>
          <a:lstStyle>
            <a:lvl1pPr rtl="0">
              <a:spcBef>
                <a:spcPts val="1600"/>
              </a:spcBef>
              <a:defRPr sz="2200"/>
            </a:lvl1pPr>
            <a:lvl2pPr rtl="0">
              <a:defRPr sz="2000"/>
            </a:lvl2pPr>
            <a:lvl3pPr rtl="0">
              <a:defRPr sz="18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name="Shape 36" id="36"/>
          <p:cNvSpPr txBox="1"/>
          <p:nvPr>
            <p:ph type="body" idx="2"/>
          </p:nvPr>
        </p:nvSpPr>
        <p:spPr>
          <a:xfrm>
            <a:off y="1747838" x="4648198"/>
            <a:ext cy="4316786" cx="3565525"/>
          </a:xfrm>
          <a:prstGeom prst="rect">
            <a:avLst/>
          </a:prstGeom>
          <a:noFill/>
          <a:ln>
            <a:noFill/>
          </a:ln>
        </p:spPr>
        <p:txBody>
          <a:bodyPr bIns="91425" tIns="91425" lIns="91425" anchor="t" anchorCtr="0" rIns="91425"/>
          <a:lstStyle>
            <a:lvl1pPr rtl="0">
              <a:spcBef>
                <a:spcPts val="1600"/>
              </a:spcBef>
              <a:defRPr sz="2200"/>
            </a:lvl1pPr>
            <a:lvl2pPr rtl="0">
              <a:defRPr sz="2000"/>
            </a:lvl2pPr>
            <a:lvl3pPr rtl="0">
              <a:defRPr sz="1800"/>
            </a:lvl3pPr>
            <a:lvl4pPr rtl="0">
              <a:defRPr sz="1800"/>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 type="obj">
  <p:cSld name="obj">
    <p:spTree>
      <p:nvGrpSpPr>
        <p:cNvPr name="Shape 37" id="37"/>
        <p:cNvGrpSpPr/>
        <p:nvPr/>
      </p:nvGrpSpPr>
      <p:grpSpPr>
        <a:xfrm>
          <a:off y="0" x="0"/>
          <a:ext cy="0" cx="0"/>
          <a:chOff y="0" x="0"/>
          <a:chExt cy="0" cx="0"/>
        </a:xfrm>
      </p:grpSpPr>
      <p:sp>
        <p:nvSpPr>
          <p:cNvPr name="Shape 38" id="38"/>
          <p:cNvSpPr txBox="1"/>
          <p:nvPr>
            <p:ph type="title"/>
          </p:nvPr>
        </p:nvSpPr>
        <p:spPr>
          <a:xfrm>
            <a:off y="228600" x="914400"/>
            <a:ext cy="1263650" cx="7313612"/>
          </a:xfrm>
          <a:prstGeom prst="rect">
            <a:avLst/>
          </a:prstGeom>
          <a:noFill/>
          <a:ln>
            <a:noFill/>
          </a:ln>
        </p:spPr>
        <p:txBody>
          <a:bodyPr bIns="91425" tIns="91425" lIns="91425" anchor="t" anchorCtr="0" rIns="91425"/>
          <a:lstStyle>
            <a:lvl1pPr rtl="0">
              <a:defRPr/>
            </a:lvl1pPr>
            <a:lvl2pPr>
              <a:defRPr/>
            </a:lvl2pPr>
            <a:lvl3pPr>
              <a:defRPr/>
            </a:lvl3pPr>
            <a:lvl4pPr>
              <a:defRPr/>
            </a:lvl4pPr>
            <a:lvl5pPr>
              <a:defRPr/>
            </a:lvl5pPr>
            <a:lvl6pPr>
              <a:defRPr/>
            </a:lvl6pPr>
            <a:lvl7pPr>
              <a:defRPr/>
            </a:lvl7pPr>
            <a:lvl8pPr>
              <a:defRPr/>
            </a:lvl8pPr>
            <a:lvl9pPr>
              <a:defRPr/>
            </a:lvl9pPr>
          </a:lstStyle>
          <a:p/>
        </p:txBody>
      </p:sp>
      <p:sp>
        <p:nvSpPr>
          <p:cNvPr name="Shape 39" id="39"/>
          <p:cNvSpPr txBox="1"/>
          <p:nvPr>
            <p:ph type="body" idx="1"/>
          </p:nvPr>
        </p:nvSpPr>
        <p:spPr>
          <a:xfrm>
            <a:off y="1747836" x="914400"/>
            <a:ext cy="4303712" cx="7313612"/>
          </a:xfrm>
          <a:prstGeom prst="rect">
            <a:avLst/>
          </a:prstGeom>
          <a:noFill/>
          <a:ln>
            <a:noFill/>
          </a:ln>
        </p:spPr>
        <p:txBody>
          <a:bodyPr bIns="91425" tIns="91425" lIns="91425" anchor="t" anchorCtr="0" rIns="91425"/>
          <a:lstStyle>
            <a:lvl1pPr indent="-269875" algn="l" marL="342900" rtl="0">
              <a:spcBef>
                <a:spcPts val="2000"/>
              </a:spcBef>
              <a:buClr>
                <a:srgbClr val="595959"/>
              </a:buClr>
              <a:buFont typeface="Arial"/>
              <a:buChar char="•"/>
              <a:defRPr sz="2400">
                <a:solidFill>
                  <a:srgbClr val="595959"/>
                </a:solidFill>
              </a:defRPr>
            </a:lvl1pPr>
            <a:lvl2pPr indent="-276225" algn="l" marL="685800" rtl="0">
              <a:spcBef>
                <a:spcPts val="440"/>
              </a:spcBef>
              <a:buClr>
                <a:srgbClr val="595959"/>
              </a:buClr>
              <a:buFont typeface="Arial"/>
              <a:buChar char="•"/>
              <a:defRPr sz="2200">
                <a:solidFill>
                  <a:srgbClr val="595959"/>
                </a:solidFill>
              </a:defRPr>
            </a:lvl2pPr>
            <a:lvl3pPr indent="-288925" algn="l" marL="1035050" rtl="0">
              <a:spcBef>
                <a:spcPts val="400"/>
              </a:spcBef>
              <a:buClr>
                <a:srgbClr val="595959"/>
              </a:buClr>
              <a:buFont typeface="Arial"/>
              <a:buChar char="•"/>
              <a:defRPr sz="2000">
                <a:solidFill>
                  <a:srgbClr val="595959"/>
                </a:solidFill>
              </a:defRPr>
            </a:lvl3pPr>
            <a:lvl4pPr indent="-288925" algn="l" marL="1371600" rtl="0">
              <a:spcBef>
                <a:spcPts val="360"/>
              </a:spcBef>
              <a:buClr>
                <a:srgbClr val="595959"/>
              </a:buClr>
              <a:buFont typeface="Arial"/>
              <a:buChar char="•"/>
              <a:defRPr sz="1800">
                <a:solidFill>
                  <a:srgbClr val="595959"/>
                </a:solidFill>
              </a:defRPr>
            </a:lvl4pPr>
            <a:lvl5pPr indent="-295275" algn="l" marL="1720850" rtl="0">
              <a:spcBef>
                <a:spcPts val="360"/>
              </a:spcBef>
              <a:buClr>
                <a:srgbClr val="595959"/>
              </a:buClr>
              <a:buFont typeface="Arial"/>
              <a:buChar char="•"/>
              <a:defRPr sz="1800">
                <a:solidFill>
                  <a:srgbClr val="595959"/>
                </a:solidFill>
              </a:defRPr>
            </a:lvl5pPr>
            <a:lvl6pPr indent="-152400" algn="l" marL="2514600" rtl="0">
              <a:spcBef>
                <a:spcPts val="400"/>
              </a:spcBef>
              <a:buClr>
                <a:schemeClr val="dk1"/>
              </a:buClr>
              <a:buFont typeface="Arial"/>
              <a:buChar char="•"/>
              <a:defRPr sz="2000">
                <a:solidFill>
                  <a:schemeClr val="dk1"/>
                </a:solidFill>
              </a:defRPr>
            </a:lvl6pPr>
            <a:lvl7pPr indent="-152400" algn="l" marL="2971800" rtl="0">
              <a:spcBef>
                <a:spcPts val="400"/>
              </a:spcBef>
              <a:buClr>
                <a:schemeClr val="dk1"/>
              </a:buClr>
              <a:buFont typeface="Arial"/>
              <a:buChar char="•"/>
              <a:defRPr sz="2000">
                <a:solidFill>
                  <a:schemeClr val="dk1"/>
                </a:solidFill>
              </a:defRPr>
            </a:lvl7pPr>
            <a:lvl8pPr indent="-152400" algn="l" marL="3429000" rtl="0">
              <a:spcBef>
                <a:spcPts val="400"/>
              </a:spcBef>
              <a:buClr>
                <a:schemeClr val="dk1"/>
              </a:buClr>
              <a:buFont typeface="Arial"/>
              <a:buChar char="•"/>
              <a:defRPr sz="2000">
                <a:solidFill>
                  <a:schemeClr val="dk1"/>
                </a:solidFill>
              </a:defRPr>
            </a:lvl8pPr>
            <a:lvl9pPr indent="-152400" algn="l" marL="3886200" rtl="0">
              <a:spcBef>
                <a:spcPts val="400"/>
              </a:spcBef>
              <a:buClr>
                <a:schemeClr val="dk1"/>
              </a:buClr>
              <a:buFont typeface="Arial"/>
              <a:buChar char="•"/>
              <a:defRPr sz="2000">
                <a:solidFill>
                  <a:schemeClr val="dk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46" id="46"/>
        <p:cNvGrpSpPr/>
        <p:nvPr/>
      </p:nvGrpSpPr>
      <p:grpSpPr>
        <a:xfrm>
          <a:off y="0" x="0"/>
          <a:ext cy="0" cx="0"/>
          <a:chOff y="0" x="0"/>
          <a:chExt cy="0" cx="0"/>
        </a:xfrm>
      </p:grpSpPr>
      <p:sp>
        <p:nvSpPr>
          <p:cNvPr name="Shape 47" id="47"/>
          <p:cNvSpPr txBox="1"/>
          <p:nvPr>
            <p:ph type="ctrTitle"/>
          </p:nvPr>
        </p:nvSpPr>
        <p:spPr>
          <a:xfrm>
            <a:off y="609600" x="1869948"/>
            <a:ext cy="3282695" cx="5404103"/>
          </a:xfrm>
          <a:prstGeom prst="rect">
            <a:avLst/>
          </a:prstGeom>
          <a:gradFill>
            <a:gsLst>
              <a:gs pos="0">
                <a:schemeClr val="accent4"/>
              </a:gs>
              <a:gs pos="60000">
                <a:srgbClr val="C47215"/>
              </a:gs>
              <a:gs pos="100000">
                <a:srgbClr val="77450D"/>
              </a:gs>
            </a:gsLst>
            <a:lin scaled="0" ang="5400000"/>
          </a:gradFill>
          <a:ln w="57150" cap="flat">
            <a:solidFill>
              <a:schemeClr val="lt1"/>
            </a:solidFill>
            <a:prstDash val="solid"/>
            <a:round/>
            <a:headEnd len="med" type="none" w="med"/>
            <a:tailEnd len="med" type="none" w="med"/>
          </a:ln>
        </p:spPr>
        <p:txBody>
          <a:bodyPr bIns="91425" tIns="91425" lIns="91425" anchor="t" anchorCtr="0" rIns="91425"/>
          <a:lstStyle>
            <a:lvl1pPr indent="-342900" marR="0" algn="ctr" marL="342900" rtl="0">
              <a:lnSpc>
                <a:spcPct val="96296"/>
              </a:lnSpc>
              <a:spcBef>
                <a:spcPts val="2000"/>
              </a:spcBef>
              <a:buClr>
                <a:srgbClr val="D8D8D8"/>
              </a:buClr>
              <a:buFont typeface="Arial"/>
              <a:buNone/>
              <a:defRPr i="0" baseline="0" strike="noStrike" sz="5400" b="1" cap="none" u="none">
                <a:solidFill>
                  <a:srgbClr val="D8D8D8"/>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name="Shape 48" id="48"/>
          <p:cNvSpPr txBox="1"/>
          <p:nvPr>
            <p:ph type="subTitle" idx="1"/>
          </p:nvPr>
        </p:nvSpPr>
        <p:spPr>
          <a:xfrm>
            <a:off y="4191000" x="2057400"/>
            <a:ext cy="1447800" cx="5029199"/>
          </a:xfrm>
          <a:prstGeom prst="rect">
            <a:avLst/>
          </a:prstGeom>
          <a:noFill/>
          <a:ln>
            <a:noFill/>
          </a:ln>
        </p:spPr>
        <p:txBody>
          <a:bodyPr bIns="91425" tIns="91425" lIns="91425" anchor="t" anchorCtr="0" rIns="91425"/>
          <a:lstStyle>
            <a:lvl1pPr indent="0" marR="0" algn="ctr" marL="0" rtl="0">
              <a:spcBef>
                <a:spcPts val="0"/>
              </a:spcBef>
              <a:buClr>
                <a:srgbClr val="595959"/>
              </a:buClr>
              <a:buFont typeface="Arial"/>
              <a:buNone/>
              <a:defRPr i="0" baseline="0" strike="noStrike" sz="2000" b="1" cap="none" u="none">
                <a:solidFill>
                  <a:srgbClr val="595959"/>
                </a:solidFill>
                <a:latin typeface="Arial"/>
                <a:ea typeface="Arial"/>
                <a:cs typeface="Arial"/>
                <a:sym typeface="Arial"/>
              </a:defRPr>
            </a:lvl1pPr>
            <a:lvl2pPr indent="0" marR="0" algn="ctr" marL="457200" rtl="0">
              <a:spcBef>
                <a:spcPts val="440"/>
              </a:spcBef>
              <a:buClr>
                <a:srgbClr val="888888"/>
              </a:buClr>
              <a:buFont typeface="Arial"/>
              <a:buNone/>
              <a:defRPr i="0" baseline="0" strike="noStrike" sz="2200" b="0" cap="none" u="none">
                <a:solidFill>
                  <a:srgbClr val="888888"/>
                </a:solidFill>
                <a:latin typeface="Arial"/>
                <a:ea typeface="Arial"/>
                <a:cs typeface="Arial"/>
                <a:sym typeface="Arial"/>
              </a:defRPr>
            </a:lvl2pPr>
            <a:lvl3pPr indent="0" marR="0" algn="ctr" marL="914400" rtl="0">
              <a:spcBef>
                <a:spcPts val="400"/>
              </a:spcBef>
              <a:buClr>
                <a:srgbClr val="888888"/>
              </a:buClr>
              <a:buFont typeface="Arial"/>
              <a:buNone/>
              <a:defRPr i="0" baseline="0" strike="noStrike" sz="2000" b="0" cap="none" u="none">
                <a:solidFill>
                  <a:srgbClr val="888888"/>
                </a:solidFill>
                <a:latin typeface="Arial"/>
                <a:ea typeface="Arial"/>
                <a:cs typeface="Arial"/>
                <a:sym typeface="Arial"/>
              </a:defRPr>
            </a:lvl3pPr>
            <a:lvl4pPr indent="0" marR="0" algn="ctr" marL="1371600" rtl="0">
              <a:spcBef>
                <a:spcPts val="360"/>
              </a:spcBef>
              <a:buClr>
                <a:srgbClr val="888888"/>
              </a:buClr>
              <a:buFont typeface="Arial"/>
              <a:buNone/>
              <a:defRPr i="0" baseline="0" strike="noStrike" sz="1800" b="0" cap="none" u="none">
                <a:solidFill>
                  <a:srgbClr val="888888"/>
                </a:solidFill>
                <a:latin typeface="Arial"/>
                <a:ea typeface="Arial"/>
                <a:cs typeface="Arial"/>
                <a:sym typeface="Arial"/>
              </a:defRPr>
            </a:lvl4pPr>
            <a:lvl5pPr indent="0" marR="0" algn="ctr" marL="1828800" rtl="0">
              <a:spcBef>
                <a:spcPts val="360"/>
              </a:spcBef>
              <a:buClr>
                <a:srgbClr val="888888"/>
              </a:buClr>
              <a:buFont typeface="Arial"/>
              <a:buNone/>
              <a:defRPr i="0" baseline="0" strike="noStrike" sz="1800" b="0" cap="none" u="none">
                <a:solidFill>
                  <a:srgbClr val="888888"/>
                </a:solidFill>
                <a:latin typeface="Arial"/>
                <a:ea typeface="Arial"/>
                <a:cs typeface="Arial"/>
                <a:sym typeface="Arial"/>
              </a:defRPr>
            </a:lvl5pPr>
            <a:lvl6pPr indent="0" marR="0" algn="ctr" marL="2286000" rtl="0">
              <a:spcBef>
                <a:spcPts val="400"/>
              </a:spcBef>
              <a:buClr>
                <a:srgbClr val="888888"/>
              </a:buClr>
              <a:buFont typeface="Arial"/>
              <a:buNone/>
              <a:defRPr i="0" baseline="0" strike="noStrike" sz="2000" b="0" cap="none" u="none">
                <a:solidFill>
                  <a:srgbClr val="888888"/>
                </a:solidFill>
                <a:latin typeface="Arial"/>
                <a:ea typeface="Arial"/>
                <a:cs typeface="Arial"/>
                <a:sym typeface="Arial"/>
              </a:defRPr>
            </a:lvl6pPr>
            <a:lvl7pPr indent="0" marR="0" algn="ctr" marL="2743200" rtl="0">
              <a:spcBef>
                <a:spcPts val="400"/>
              </a:spcBef>
              <a:buClr>
                <a:srgbClr val="888888"/>
              </a:buClr>
              <a:buFont typeface="Arial"/>
              <a:buNone/>
              <a:defRPr i="0" baseline="0" strike="noStrike" sz="2000" b="0" cap="none" u="none">
                <a:solidFill>
                  <a:srgbClr val="888888"/>
                </a:solidFill>
                <a:latin typeface="Arial"/>
                <a:ea typeface="Arial"/>
                <a:cs typeface="Arial"/>
                <a:sym typeface="Arial"/>
              </a:defRPr>
            </a:lvl7pPr>
            <a:lvl8pPr indent="0" marR="0" algn="ctr" marL="3200400" rtl="0">
              <a:spcBef>
                <a:spcPts val="400"/>
              </a:spcBef>
              <a:buClr>
                <a:srgbClr val="888888"/>
              </a:buClr>
              <a:buFont typeface="Arial"/>
              <a:buNone/>
              <a:defRPr i="0" baseline="0" strike="noStrike" sz="2000" b="0" cap="none" u="none">
                <a:solidFill>
                  <a:srgbClr val="888888"/>
                </a:solidFill>
                <a:latin typeface="Arial"/>
                <a:ea typeface="Arial"/>
                <a:cs typeface="Arial"/>
                <a:sym typeface="Arial"/>
              </a:defRPr>
            </a:lvl8pPr>
            <a:lvl9pPr indent="0" marR="0" algn="ctr" marL="3657600" rtl="0">
              <a:spcBef>
                <a:spcPts val="400"/>
              </a:spcBef>
              <a:buClr>
                <a:srgbClr val="888888"/>
              </a:buClr>
              <a:buFont typeface="Arial"/>
              <a:buNone/>
              <a:defRPr i="0" baseline="0" strike="noStrike" sz="2000" b="0" cap="none" u="none">
                <a:solidFill>
                  <a:srgbClr val="888888"/>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ype="http://schemas.openxmlformats.org/officeDocument/2006/relationships/slideLayout" Id="rId2" Target="../slideLayouts/slideLayout1.xml"/><Relationship Type="http://schemas.openxmlformats.org/officeDocument/2006/relationships/image" Id="rId1" Target="../media/image00.jpg"/><Relationship Type="http://schemas.openxmlformats.org/officeDocument/2006/relationships/theme" Id="rId10" Target="../theme/theme2.xml"/><Relationship Type="http://schemas.openxmlformats.org/officeDocument/2006/relationships/slideLayout" Id="rId4" Target="../slideLayouts/slideLayout3.xml"/><Relationship Type="http://schemas.openxmlformats.org/officeDocument/2006/relationships/slideLayout" Id="rId3" Target="../slideLayouts/slideLayout2.xml"/><Relationship Type="http://schemas.openxmlformats.org/officeDocument/2006/relationships/slideLayout" Id="rId9" Target="../slideLayouts/slideLayout8.xml"/><Relationship Type="http://schemas.openxmlformats.org/officeDocument/2006/relationships/slideLayout" Id="rId6" Target="../slideLayouts/slideLayout5.xml"/><Relationship Type="http://schemas.openxmlformats.org/officeDocument/2006/relationships/slideLayout" Id="rId5" Target="../slideLayouts/slideLayout4.xml"/><Relationship Type="http://schemas.openxmlformats.org/officeDocument/2006/relationships/slideLayout" Id="rId8" Target="../slideLayouts/slideLayout7.xml"/><Relationship Type="http://schemas.openxmlformats.org/officeDocument/2006/relationships/slideLayout" Id="rId7" Target="../slideLayouts/slideLayout6.xml"/></Relationships>
</file>

<file path=ppt/slideMasters/_rels/slideMaster2.xml.rels><?xml version="1.0" encoding="UTF-8" standalone="yes"?><Relationships xmlns="http://schemas.openxmlformats.org/package/2006/relationships"><Relationship Type="http://schemas.openxmlformats.org/officeDocument/2006/relationships/slideLayout" Id="rId2" Target="../slideLayouts/slideLayout9.xml"/><Relationship Type="http://schemas.openxmlformats.org/officeDocument/2006/relationships/image" Id="rId1" Target="../media/image00.jpg"/><Relationship Type="http://schemas.openxmlformats.org/officeDocument/2006/relationships/theme" Id="rId3" Target="../theme/theme7.xml"/></Relationships>
</file>

<file path=ppt/slideMasters/_rels/slideMaster3.xml.rels><?xml version="1.0" encoding="UTF-8" standalone="yes"?><Relationships xmlns="http://schemas.openxmlformats.org/package/2006/relationships"><Relationship Type="http://schemas.openxmlformats.org/officeDocument/2006/relationships/slideLayout" Id="rId2" Target="../slideLayouts/slideLayout10.xml"/><Relationship Type="http://schemas.openxmlformats.org/officeDocument/2006/relationships/image" Id="rId1" Target="../media/image00.jpg"/><Relationship Type="http://schemas.openxmlformats.org/officeDocument/2006/relationships/theme" Id="rId3" Target="../theme/theme3.xml"/></Relationships>
</file>

<file path=ppt/slideMasters/_rels/slideMaster4.xml.rels><?xml version="1.0" encoding="UTF-8" standalone="yes"?><Relationships xmlns="http://schemas.openxmlformats.org/package/2006/relationships"><Relationship Type="http://schemas.openxmlformats.org/officeDocument/2006/relationships/slideLayout" Id="rId2" Target="../slideLayouts/slideLayout11.xml"/><Relationship Type="http://schemas.openxmlformats.org/officeDocument/2006/relationships/image" Id="rId1" Target="../media/image00.jpg"/><Relationship Type="http://schemas.openxmlformats.org/officeDocument/2006/relationships/theme" Id="rId3" Target="../theme/theme1.xml"/></Relationships>
</file>

<file path=ppt/slideMasters/_rels/slideMaster5.xml.rels><?xml version="1.0" encoding="UTF-8" standalone="yes"?><Relationships xmlns="http://schemas.openxmlformats.org/package/2006/relationships"><Relationship Type="http://schemas.openxmlformats.org/officeDocument/2006/relationships/slideLayout" Id="rId2" Target="../slideLayouts/slideLayout12.xml"/><Relationship Type="http://schemas.openxmlformats.org/officeDocument/2006/relationships/image" Id="rId1" Target="../media/image00.jpg"/><Relationship Type="http://schemas.openxmlformats.org/officeDocument/2006/relationships/theme" Id="rId3"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name="Shape 8" id="8"/>
        <p:cNvGrpSpPr/>
        <p:nvPr/>
      </p:nvGrpSpPr>
      <p:grpSpPr>
        <a:xfrm>
          <a:off y="0" x="0"/>
          <a:ext cy="0" cx="0"/>
          <a:chOff y="0" x="0"/>
          <a:chExt cy="0" cx="0"/>
        </a:xfrm>
      </p:grpSpPr>
      <p:sp>
        <p:nvSpPr>
          <p:cNvPr name="Shape 9" id="9"/>
          <p:cNvSpPr txBox="1"/>
          <p:nvPr>
            <p:ph type="title"/>
          </p:nvPr>
        </p:nvSpPr>
        <p:spPr>
          <a:xfrm>
            <a:off y="228600" x="914400"/>
            <a:ext cy="1263650" cx="7313612"/>
          </a:xfrm>
          <a:prstGeom prst="rect">
            <a:avLst/>
          </a:prstGeom>
          <a:noFill/>
          <a:ln>
            <a:noFill/>
          </a:ln>
        </p:spPr>
        <p:txBody>
          <a:bodyPr bIns="91425" tIns="91425" lIns="91425" anchor="ctr" anchorCtr="0" rIns="91425"/>
          <a:lstStyle>
            <a:lvl1pPr indent="0" marR="0" algn="ctr" marL="0" rtl="0">
              <a:lnSpc>
                <a:spcPct val="103703"/>
              </a:lnSpc>
              <a:spcBef>
                <a:spcPts val="0"/>
              </a:spcBef>
              <a:buClr>
                <a:srgbClr val="595959"/>
              </a:buClr>
              <a:buFont typeface="Arial"/>
              <a:buNone/>
              <a:defRPr i="0" baseline="0" strike="noStrike" sz="5400" b="1" cap="none" u="none">
                <a:solidFill>
                  <a:srgbClr val="595959"/>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name="Shape 10" id="10"/>
          <p:cNvSpPr txBox="1"/>
          <p:nvPr>
            <p:ph type="body" idx="1"/>
          </p:nvPr>
        </p:nvSpPr>
        <p:spPr>
          <a:xfrm>
            <a:off y="1747836" x="914400"/>
            <a:ext cy="4303712" cx="7313612"/>
          </a:xfrm>
          <a:prstGeom prst="rect">
            <a:avLst/>
          </a:prstGeom>
          <a:noFill/>
          <a:ln>
            <a:noFill/>
          </a:ln>
        </p:spPr>
        <p:txBody>
          <a:bodyPr bIns="91425" tIns="91425" lIns="91425" anchor="t" anchorCtr="0" rIns="91425"/>
          <a:lstStyle>
            <a:lvl1pPr indent="-269875" marR="0" algn="l" marL="342900" rtl="0">
              <a:spcBef>
                <a:spcPts val="2000"/>
              </a:spcBef>
              <a:buClr>
                <a:srgbClr val="595959"/>
              </a:buClr>
              <a:buFont typeface="Arial"/>
              <a:buChar char="•"/>
              <a:defRPr i="0" baseline="0" strike="noStrike" sz="2400" b="0" cap="none" u="none">
                <a:solidFill>
                  <a:srgbClr val="595959"/>
                </a:solidFill>
                <a:latin typeface="Arial"/>
                <a:ea typeface="Arial"/>
                <a:cs typeface="Arial"/>
                <a:sym typeface="Arial"/>
              </a:defRPr>
            </a:lvl1pPr>
            <a:lvl2pPr indent="-276225" marR="0" algn="l" marL="685800" rtl="0">
              <a:spcBef>
                <a:spcPts val="440"/>
              </a:spcBef>
              <a:buClr>
                <a:srgbClr val="595959"/>
              </a:buClr>
              <a:buFont typeface="Arial"/>
              <a:buChar char="•"/>
              <a:defRPr i="0" baseline="0" strike="noStrike" sz="2200" b="0" cap="none" u="none">
                <a:solidFill>
                  <a:srgbClr val="595959"/>
                </a:solidFill>
                <a:latin typeface="Arial"/>
                <a:ea typeface="Arial"/>
                <a:cs typeface="Arial"/>
                <a:sym typeface="Arial"/>
              </a:defRPr>
            </a:lvl2pPr>
            <a:lvl3pPr indent="-288925" marR="0" algn="l" marL="1035050" rtl="0">
              <a:spcBef>
                <a:spcPts val="400"/>
              </a:spcBef>
              <a:buClr>
                <a:srgbClr val="595959"/>
              </a:buClr>
              <a:buFont typeface="Arial"/>
              <a:buChar char="•"/>
              <a:defRPr i="0" baseline="0" strike="noStrike" sz="2000" b="0" cap="none" u="none">
                <a:solidFill>
                  <a:srgbClr val="595959"/>
                </a:solidFill>
                <a:latin typeface="Arial"/>
                <a:ea typeface="Arial"/>
                <a:cs typeface="Arial"/>
                <a:sym typeface="Arial"/>
              </a:defRPr>
            </a:lvl3pPr>
            <a:lvl4pPr indent="-288925" marR="0" algn="l" marL="1371600" rtl="0">
              <a:spcBef>
                <a:spcPts val="360"/>
              </a:spcBef>
              <a:buClr>
                <a:srgbClr val="595959"/>
              </a:buClr>
              <a:buFont typeface="Arial"/>
              <a:buChar char="•"/>
              <a:defRPr i="0" baseline="0" strike="noStrike" sz="1800" b="0" cap="none" u="none">
                <a:solidFill>
                  <a:srgbClr val="595959"/>
                </a:solidFill>
                <a:latin typeface="Arial"/>
                <a:ea typeface="Arial"/>
                <a:cs typeface="Arial"/>
                <a:sym typeface="Arial"/>
              </a:defRPr>
            </a:lvl4pPr>
            <a:lvl5pPr indent="-295275" marR="0" algn="l" marL="1720850" rtl="0">
              <a:spcBef>
                <a:spcPts val="360"/>
              </a:spcBef>
              <a:buClr>
                <a:srgbClr val="595959"/>
              </a:buClr>
              <a:buFont typeface="Arial"/>
              <a:buChar char="•"/>
              <a:defRPr i="0" baseline="0" strike="noStrike" sz="1800" b="0" cap="none" u="none">
                <a:solidFill>
                  <a:srgbClr val="595959"/>
                </a:solidFill>
                <a:latin typeface="Arial"/>
                <a:ea typeface="Arial"/>
                <a:cs typeface="Arial"/>
                <a:sym typeface="Arial"/>
              </a:defRPr>
            </a:lvl5pPr>
            <a:lvl6pPr indent="-152400" marR="0" algn="l" marL="25146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6pPr>
            <a:lvl7pPr indent="-152400" marR="0" algn="l" marL="29718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7pPr>
            <a:lvl8pPr indent="-152400" marR="0" algn="l" marL="34290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8pPr>
            <a:lvl9pPr indent="-152400" marR="0" algn="l" marL="38862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9pPr>
          </a:lstStyle>
          <a:p/>
        </p:txBody>
      </p:sp>
      <p:sp>
        <p:nvSpPr>
          <p:cNvPr name="Shape 11" id="11"/>
          <p:cNvSpPr txBox="1"/>
          <p:nvPr>
            <p:ph type="dt" idx="10"/>
          </p:nvPr>
        </p:nvSpPr>
        <p:spPr>
          <a:xfrm>
            <a:off y="6226175" x="457200"/>
            <a:ext cy="277811" cx="2133599"/>
          </a:xfrm>
          <a:prstGeom prst="rect">
            <a:avLst/>
          </a:prstGeom>
          <a:noFill/>
          <a:ln>
            <a:noFill/>
          </a:ln>
        </p:spPr>
        <p:txBody>
          <a:bodyPr bIns="91425" tIns="91425" lIns="91425" anchor="ctr" anchorCtr="0" rIns="91425"/>
          <a:lstStyle>
            <a:lvl1pPr indent="0" marR="0" algn="l" marL="0" rtl="0">
              <a:defRPr i="0" baseline="0" strike="noStrike" sz="1800" b="0" cap="none" u="none">
                <a:solidFill>
                  <a:schemeClr val="dk1"/>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12" id="12"/>
          <p:cNvSpPr txBox="1"/>
          <p:nvPr>
            <p:ph type="ftr" idx="11"/>
          </p:nvPr>
        </p:nvSpPr>
        <p:spPr>
          <a:xfrm>
            <a:off y="6226175" x="3124200"/>
            <a:ext cy="277811" cx="2895600"/>
          </a:xfrm>
          <a:prstGeom prst="rect">
            <a:avLst/>
          </a:prstGeom>
          <a:noFill/>
          <a:ln>
            <a:noFill/>
          </a:ln>
        </p:spPr>
        <p:txBody>
          <a:bodyPr bIns="91425" tIns="91425" lIns="91425" anchor="ctr" anchorCtr="0" rIns="91425"/>
          <a:lstStyle>
            <a:lvl1pPr indent="0" marR="0" algn="l" marL="0" rtl="0">
              <a:defRPr i="0" baseline="0" strike="noStrike" sz="1800" b="0" cap="none" u="none">
                <a:solidFill>
                  <a:schemeClr val="dk1"/>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13" id="13"/>
          <p:cNvSpPr txBox="1"/>
          <p:nvPr>
            <p:ph type="sldNum" idx="12"/>
          </p:nvPr>
        </p:nvSpPr>
        <p:spPr>
          <a:xfrm>
            <a:off y="6226175" x="6553200"/>
            <a:ext cy="277811" cx="2133599"/>
          </a:xfrm>
          <a:prstGeom prst="rect">
            <a:avLst/>
          </a:prstGeom>
          <a:noFill/>
          <a:ln>
            <a:noFill/>
          </a:ln>
        </p:spPr>
        <p:txBody>
          <a:bodyPr bIns="91425" tIns="91425" lIns="91425" anchor="ctr" anchorCtr="0" rIns="91425"/>
          <a:lstStyle>
            <a:lvl1pPr indent="0" marR="0" algn="r" marL="0" rtl="0">
              <a:defRPr i="0" baseline="0" strike="noStrike" sz="1400" b="0" cap="none" u="none">
                <a:solidFill>
                  <a:srgbClr val="7F7F7F"/>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6="accent6" tx2="lt2" bg2="dk2" accent5="accent5" tx1="dk1" bg1="lt1" accent4="accent4" accent3="accent3" accent2="accent2" accent1="accent1"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name="Shape 40" id="40"/>
        <p:cNvGrpSpPr/>
        <p:nvPr/>
      </p:nvGrpSpPr>
      <p:grpSpPr>
        <a:xfrm>
          <a:off y="0" x="0"/>
          <a:ext cy="0" cx="0"/>
          <a:chOff y="0" x="0"/>
          <a:chExt cy="0" cx="0"/>
        </a:xfrm>
      </p:grpSpPr>
      <p:sp>
        <p:nvSpPr>
          <p:cNvPr name="Shape 41" id="41"/>
          <p:cNvSpPr txBox="1"/>
          <p:nvPr>
            <p:ph type="title"/>
          </p:nvPr>
        </p:nvSpPr>
        <p:spPr>
          <a:xfrm>
            <a:off y="228600" x="914400"/>
            <a:ext cy="1263650" cx="7313612"/>
          </a:xfrm>
          <a:prstGeom prst="rect">
            <a:avLst/>
          </a:prstGeom>
          <a:noFill/>
          <a:ln>
            <a:noFill/>
          </a:ln>
        </p:spPr>
        <p:txBody>
          <a:bodyPr bIns="91425" tIns="91425" lIns="91425" anchor="ctr" anchorCtr="0" rIns="91425"/>
          <a:lstStyle>
            <a:lvl1pPr indent="0" marR="0" algn="ctr" marL="0" rtl="0">
              <a:lnSpc>
                <a:spcPct val="103703"/>
              </a:lnSpc>
              <a:spcBef>
                <a:spcPts val="0"/>
              </a:spcBef>
              <a:buClr>
                <a:srgbClr val="595959"/>
              </a:buClr>
              <a:buFont typeface="Arial"/>
              <a:buNone/>
              <a:defRPr i="0" baseline="0" strike="noStrike" sz="5400" b="1" cap="none" u="none">
                <a:solidFill>
                  <a:srgbClr val="595959"/>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name="Shape 42" id="42"/>
          <p:cNvSpPr txBox="1"/>
          <p:nvPr>
            <p:ph type="body" idx="1"/>
          </p:nvPr>
        </p:nvSpPr>
        <p:spPr>
          <a:xfrm>
            <a:off y="1747836" x="914400"/>
            <a:ext cy="4303712" cx="7313612"/>
          </a:xfrm>
          <a:prstGeom prst="rect">
            <a:avLst/>
          </a:prstGeom>
          <a:noFill/>
          <a:ln>
            <a:noFill/>
          </a:ln>
        </p:spPr>
        <p:txBody>
          <a:bodyPr bIns="91425" tIns="91425" lIns="91425" anchor="t" anchorCtr="0" rIns="91425"/>
          <a:lstStyle>
            <a:lvl1pPr indent="-269875" marR="0" algn="l" marL="342900" rtl="0">
              <a:spcBef>
                <a:spcPts val="2000"/>
              </a:spcBef>
              <a:buClr>
                <a:srgbClr val="595959"/>
              </a:buClr>
              <a:buFont typeface="Arial"/>
              <a:buChar char="•"/>
              <a:defRPr i="0" baseline="0" strike="noStrike" sz="2400" b="0" cap="none" u="none">
                <a:solidFill>
                  <a:srgbClr val="595959"/>
                </a:solidFill>
                <a:latin typeface="Arial"/>
                <a:ea typeface="Arial"/>
                <a:cs typeface="Arial"/>
                <a:sym typeface="Arial"/>
              </a:defRPr>
            </a:lvl1pPr>
            <a:lvl2pPr indent="-276225" marR="0" algn="l" marL="685800" rtl="0">
              <a:spcBef>
                <a:spcPts val="440"/>
              </a:spcBef>
              <a:buClr>
                <a:srgbClr val="595959"/>
              </a:buClr>
              <a:buFont typeface="Arial"/>
              <a:buChar char="•"/>
              <a:defRPr i="0" baseline="0" strike="noStrike" sz="2200" b="0" cap="none" u="none">
                <a:solidFill>
                  <a:srgbClr val="595959"/>
                </a:solidFill>
                <a:latin typeface="Arial"/>
                <a:ea typeface="Arial"/>
                <a:cs typeface="Arial"/>
                <a:sym typeface="Arial"/>
              </a:defRPr>
            </a:lvl2pPr>
            <a:lvl3pPr indent="-288925" marR="0" algn="l" marL="1035050" rtl="0">
              <a:spcBef>
                <a:spcPts val="400"/>
              </a:spcBef>
              <a:buClr>
                <a:srgbClr val="595959"/>
              </a:buClr>
              <a:buFont typeface="Arial"/>
              <a:buChar char="•"/>
              <a:defRPr i="0" baseline="0" strike="noStrike" sz="2000" b="0" cap="none" u="none">
                <a:solidFill>
                  <a:srgbClr val="595959"/>
                </a:solidFill>
                <a:latin typeface="Arial"/>
                <a:ea typeface="Arial"/>
                <a:cs typeface="Arial"/>
                <a:sym typeface="Arial"/>
              </a:defRPr>
            </a:lvl3pPr>
            <a:lvl4pPr indent="-288925" marR="0" algn="l" marL="1371600" rtl="0">
              <a:spcBef>
                <a:spcPts val="360"/>
              </a:spcBef>
              <a:buClr>
                <a:srgbClr val="595959"/>
              </a:buClr>
              <a:buFont typeface="Arial"/>
              <a:buChar char="•"/>
              <a:defRPr i="0" baseline="0" strike="noStrike" sz="1800" b="0" cap="none" u="none">
                <a:solidFill>
                  <a:srgbClr val="595959"/>
                </a:solidFill>
                <a:latin typeface="Arial"/>
                <a:ea typeface="Arial"/>
                <a:cs typeface="Arial"/>
                <a:sym typeface="Arial"/>
              </a:defRPr>
            </a:lvl4pPr>
            <a:lvl5pPr indent="-295275" marR="0" algn="l" marL="1720850" rtl="0">
              <a:spcBef>
                <a:spcPts val="360"/>
              </a:spcBef>
              <a:buClr>
                <a:srgbClr val="595959"/>
              </a:buClr>
              <a:buFont typeface="Arial"/>
              <a:buChar char="•"/>
              <a:defRPr i="0" baseline="0" strike="noStrike" sz="1800" b="0" cap="none" u="none">
                <a:solidFill>
                  <a:srgbClr val="595959"/>
                </a:solidFill>
                <a:latin typeface="Arial"/>
                <a:ea typeface="Arial"/>
                <a:cs typeface="Arial"/>
                <a:sym typeface="Arial"/>
              </a:defRPr>
            </a:lvl5pPr>
            <a:lvl6pPr indent="-152400" marR="0" algn="l" marL="25146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6pPr>
            <a:lvl7pPr indent="-152400" marR="0" algn="l" marL="29718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7pPr>
            <a:lvl8pPr indent="-152400" marR="0" algn="l" marL="34290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8pPr>
            <a:lvl9pPr indent="-152400" marR="0" algn="l" marL="38862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9pPr>
          </a:lstStyle>
          <a:p/>
        </p:txBody>
      </p:sp>
      <p:sp>
        <p:nvSpPr>
          <p:cNvPr name="Shape 43" id="43"/>
          <p:cNvSpPr txBox="1"/>
          <p:nvPr>
            <p:ph type="dt" idx="10"/>
          </p:nvPr>
        </p:nvSpPr>
        <p:spPr>
          <a:xfrm>
            <a:off y="6226175" x="457200"/>
            <a:ext cy="277811" cx="2133599"/>
          </a:xfrm>
          <a:prstGeom prst="rect">
            <a:avLst/>
          </a:prstGeom>
          <a:noFill/>
          <a:ln>
            <a:noFill/>
          </a:ln>
        </p:spPr>
        <p:txBody>
          <a:bodyPr bIns="91425" tIns="91425" lIns="91425" anchor="ctr" anchorCtr="0" rIns="91425"/>
          <a:lstStyle>
            <a:lvl1pPr indent="0" marR="0" algn="l" marL="0" rtl="0">
              <a:defRPr i="0" baseline="0" strike="noStrike" sz="1100" b="0" cap="none" u="none">
                <a:solidFill>
                  <a:srgbClr val="7F7F7F"/>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name="Shape 44" id="44"/>
          <p:cNvSpPr txBox="1"/>
          <p:nvPr>
            <p:ph type="ftr" idx="11"/>
          </p:nvPr>
        </p:nvSpPr>
        <p:spPr>
          <a:xfrm>
            <a:off y="6226175" x="3124200"/>
            <a:ext cy="277811" cx="2895600"/>
          </a:xfrm>
          <a:prstGeom prst="rect">
            <a:avLst/>
          </a:prstGeom>
          <a:noFill/>
          <a:ln>
            <a:noFill/>
          </a:ln>
        </p:spPr>
        <p:txBody>
          <a:bodyPr bIns="91425" tIns="91425" lIns="91425" anchor="ctr" anchorCtr="0" rIns="91425"/>
          <a:lstStyle>
            <a:lvl1pPr indent="0" marR="0" algn="l" marL="0" rtl="0">
              <a:defRPr i="0" baseline="0" strike="noStrike" sz="1800" b="0" cap="none" u="none">
                <a:solidFill>
                  <a:schemeClr val="dk1"/>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45" id="45"/>
          <p:cNvSpPr txBox="1"/>
          <p:nvPr>
            <p:ph type="sldNum" idx="12"/>
          </p:nvPr>
        </p:nvSpPr>
        <p:spPr>
          <a:xfrm>
            <a:off y="6226175" x="6553200"/>
            <a:ext cy="277811" cx="2133599"/>
          </a:xfrm>
          <a:prstGeom prst="rect">
            <a:avLst/>
          </a:prstGeom>
          <a:noFill/>
          <a:ln>
            <a:noFill/>
          </a:ln>
        </p:spPr>
        <p:txBody>
          <a:bodyPr bIns="91425" tIns="91425" lIns="91425" anchor="ctr" anchorCtr="0" rIns="91425"/>
          <a:lstStyle>
            <a:lvl1pPr indent="0" marR="0" algn="r" marL="0" rtl="0">
              <a:defRPr i="0" baseline="0" strike="noStrike" sz="1400" b="0" cap="none" u="none">
                <a:solidFill>
                  <a:srgbClr val="7F7F7F"/>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6="accent6" tx2="lt2" bg2="dk2" accent5="accent5" tx1="dk1" bg1="lt1" accent4="accent4" accent3="accent3" accent2="accent2" accent1="accent1" folHlink="folHlink" hlink="hlink"/>
  <p:sldLayoutIdLst>
    <p:sldLayoutId id="2147483656"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name="Shape 49" id="49"/>
        <p:cNvGrpSpPr/>
        <p:nvPr/>
      </p:nvGrpSpPr>
      <p:grpSpPr>
        <a:xfrm>
          <a:off y="0" x="0"/>
          <a:ext cy="0" cx="0"/>
          <a:chOff y="0" x="0"/>
          <a:chExt cy="0" cx="0"/>
        </a:xfrm>
      </p:grpSpPr>
      <p:sp>
        <p:nvSpPr>
          <p:cNvPr name="Shape 50" id="50"/>
          <p:cNvSpPr txBox="1"/>
          <p:nvPr>
            <p:ph type="title"/>
          </p:nvPr>
        </p:nvSpPr>
        <p:spPr>
          <a:xfrm>
            <a:off y="228600" x="914400"/>
            <a:ext cy="1263650" cx="7313612"/>
          </a:xfrm>
          <a:prstGeom prst="rect">
            <a:avLst/>
          </a:prstGeom>
          <a:noFill/>
          <a:ln>
            <a:noFill/>
          </a:ln>
        </p:spPr>
        <p:txBody>
          <a:bodyPr bIns="91425" tIns="91425" lIns="91425" anchor="ctr" anchorCtr="0" rIns="91425"/>
          <a:lstStyle>
            <a:lvl1pPr indent="0" marR="0" algn="ctr" marL="0" rtl="0">
              <a:lnSpc>
                <a:spcPct val="103703"/>
              </a:lnSpc>
              <a:spcBef>
                <a:spcPts val="0"/>
              </a:spcBef>
              <a:buClr>
                <a:srgbClr val="595959"/>
              </a:buClr>
              <a:buFont typeface="Arial"/>
              <a:buNone/>
              <a:defRPr i="0" baseline="0" strike="noStrike" sz="5400" b="1" cap="none" u="none">
                <a:solidFill>
                  <a:srgbClr val="595959"/>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name="Shape 51" id="51"/>
          <p:cNvSpPr txBox="1"/>
          <p:nvPr>
            <p:ph type="body" idx="1"/>
          </p:nvPr>
        </p:nvSpPr>
        <p:spPr>
          <a:xfrm>
            <a:off y="1747836" x="914400"/>
            <a:ext cy="4303712" cx="7313612"/>
          </a:xfrm>
          <a:prstGeom prst="rect">
            <a:avLst/>
          </a:prstGeom>
          <a:noFill/>
          <a:ln>
            <a:noFill/>
          </a:ln>
        </p:spPr>
        <p:txBody>
          <a:bodyPr bIns="91425" tIns="91425" lIns="91425" anchor="t" anchorCtr="0" rIns="91425"/>
          <a:lstStyle>
            <a:lvl1pPr indent="-269875" marR="0" algn="l" marL="342900" rtl="0">
              <a:spcBef>
                <a:spcPts val="2000"/>
              </a:spcBef>
              <a:buClr>
                <a:srgbClr val="595959"/>
              </a:buClr>
              <a:buFont typeface="Arial"/>
              <a:buChar char="•"/>
              <a:defRPr i="0" baseline="0" strike="noStrike" sz="2400" b="0" cap="none" u="none">
                <a:solidFill>
                  <a:srgbClr val="595959"/>
                </a:solidFill>
                <a:latin typeface="Arial"/>
                <a:ea typeface="Arial"/>
                <a:cs typeface="Arial"/>
                <a:sym typeface="Arial"/>
              </a:defRPr>
            </a:lvl1pPr>
            <a:lvl2pPr indent="-276225" marR="0" algn="l" marL="685800" rtl="0">
              <a:spcBef>
                <a:spcPts val="440"/>
              </a:spcBef>
              <a:buClr>
                <a:srgbClr val="595959"/>
              </a:buClr>
              <a:buFont typeface="Arial"/>
              <a:buChar char="•"/>
              <a:defRPr i="0" baseline="0" strike="noStrike" sz="2200" b="0" cap="none" u="none">
                <a:solidFill>
                  <a:srgbClr val="595959"/>
                </a:solidFill>
                <a:latin typeface="Arial"/>
                <a:ea typeface="Arial"/>
                <a:cs typeface="Arial"/>
                <a:sym typeface="Arial"/>
              </a:defRPr>
            </a:lvl2pPr>
            <a:lvl3pPr indent="-288925" marR="0" algn="l" marL="1035050" rtl="0">
              <a:spcBef>
                <a:spcPts val="400"/>
              </a:spcBef>
              <a:buClr>
                <a:srgbClr val="595959"/>
              </a:buClr>
              <a:buFont typeface="Arial"/>
              <a:buChar char="•"/>
              <a:defRPr i="0" baseline="0" strike="noStrike" sz="2000" b="0" cap="none" u="none">
                <a:solidFill>
                  <a:srgbClr val="595959"/>
                </a:solidFill>
                <a:latin typeface="Arial"/>
                <a:ea typeface="Arial"/>
                <a:cs typeface="Arial"/>
                <a:sym typeface="Arial"/>
              </a:defRPr>
            </a:lvl3pPr>
            <a:lvl4pPr indent="-288925" marR="0" algn="l" marL="1371600" rtl="0">
              <a:spcBef>
                <a:spcPts val="360"/>
              </a:spcBef>
              <a:buClr>
                <a:srgbClr val="595959"/>
              </a:buClr>
              <a:buFont typeface="Arial"/>
              <a:buChar char="•"/>
              <a:defRPr i="0" baseline="0" strike="noStrike" sz="1800" b="0" cap="none" u="none">
                <a:solidFill>
                  <a:srgbClr val="595959"/>
                </a:solidFill>
                <a:latin typeface="Arial"/>
                <a:ea typeface="Arial"/>
                <a:cs typeface="Arial"/>
                <a:sym typeface="Arial"/>
              </a:defRPr>
            </a:lvl4pPr>
            <a:lvl5pPr indent="-295275" marR="0" algn="l" marL="1720850" rtl="0">
              <a:spcBef>
                <a:spcPts val="360"/>
              </a:spcBef>
              <a:buClr>
                <a:srgbClr val="595959"/>
              </a:buClr>
              <a:buFont typeface="Arial"/>
              <a:buChar char="•"/>
              <a:defRPr i="0" baseline="0" strike="noStrike" sz="1800" b="0" cap="none" u="none">
                <a:solidFill>
                  <a:srgbClr val="595959"/>
                </a:solidFill>
                <a:latin typeface="Arial"/>
                <a:ea typeface="Arial"/>
                <a:cs typeface="Arial"/>
                <a:sym typeface="Arial"/>
              </a:defRPr>
            </a:lvl5pPr>
            <a:lvl6pPr indent="-152400" marR="0" algn="l" marL="25146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6pPr>
            <a:lvl7pPr indent="-152400" marR="0" algn="l" marL="29718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7pPr>
            <a:lvl8pPr indent="-152400" marR="0" algn="l" marL="34290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8pPr>
            <a:lvl9pPr indent="-152400" marR="0" algn="l" marL="38862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9pPr>
          </a:lstStyle>
          <a:p/>
        </p:txBody>
      </p:sp>
      <p:sp>
        <p:nvSpPr>
          <p:cNvPr name="Shape 52" id="52"/>
          <p:cNvSpPr txBox="1"/>
          <p:nvPr>
            <p:ph type="dt" idx="10"/>
          </p:nvPr>
        </p:nvSpPr>
        <p:spPr>
          <a:xfrm>
            <a:off y="6221412" x="457200"/>
            <a:ext cy="300036" cx="2133599"/>
          </a:xfrm>
          <a:prstGeom prst="rect">
            <a:avLst/>
          </a:prstGeom>
          <a:noFill/>
          <a:ln>
            <a:noFill/>
          </a:ln>
        </p:spPr>
        <p:txBody>
          <a:bodyPr bIns="91425" tIns="91425" lIns="91425" anchor="ctr" anchorCtr="0" rIns="91425"/>
          <a:lstStyle>
            <a:lvl1pPr indent="0" marR="0" algn="l" marL="0" rtl="0">
              <a:defRPr i="0" baseline="0" strike="noStrike" sz="1800" b="0" cap="none" u="none">
                <a:solidFill>
                  <a:schemeClr val="dk1"/>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53" id="53"/>
          <p:cNvSpPr txBox="1"/>
          <p:nvPr>
            <p:ph type="ftr" idx="11"/>
          </p:nvPr>
        </p:nvSpPr>
        <p:spPr>
          <a:xfrm>
            <a:off y="6211887" x="3124200"/>
            <a:ext cy="301624" cx="2895600"/>
          </a:xfrm>
          <a:prstGeom prst="rect">
            <a:avLst/>
          </a:prstGeom>
          <a:noFill/>
          <a:ln>
            <a:noFill/>
          </a:ln>
        </p:spPr>
        <p:txBody>
          <a:bodyPr bIns="91425" tIns="91425" lIns="91425" anchor="ctr" anchorCtr="0" rIns="91425"/>
          <a:lstStyle>
            <a:lvl1pPr indent="0" marR="0" algn="l" marL="0" rtl="0">
              <a:defRPr i="0" baseline="0" strike="noStrike" sz="1800" b="0" cap="none" u="none">
                <a:solidFill>
                  <a:schemeClr val="dk1"/>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54" id="54"/>
          <p:cNvSpPr txBox="1"/>
          <p:nvPr>
            <p:ph type="sldNum" idx="12"/>
          </p:nvPr>
        </p:nvSpPr>
        <p:spPr>
          <a:xfrm>
            <a:off y="6211887" x="6553200"/>
            <a:ext cy="301624" cx="2133599"/>
          </a:xfrm>
          <a:prstGeom prst="rect">
            <a:avLst/>
          </a:prstGeom>
          <a:noFill/>
          <a:ln>
            <a:noFill/>
          </a:ln>
        </p:spPr>
        <p:txBody>
          <a:bodyPr bIns="91425" tIns="91425" lIns="91425" anchor="ctr" anchorCtr="0" rIns="91425"/>
          <a:lstStyle>
            <a:lvl1pPr indent="0" marR="0" algn="r" marL="0" rtl="0">
              <a:defRPr i="0" baseline="0" strike="noStrike" sz="1400" b="0" cap="none" u="none">
                <a:solidFill>
                  <a:srgbClr val="7F7F7F"/>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6="accent6" tx2="lt2" bg2="dk2" accent5="accent5" tx1="dk1" bg1="lt1" accent4="accent4" accent3="accent3" accent2="accent2" accent1="accent1" folHlink="folHlink" hlink="hlink"/>
  <p:sldLayoutIdLst>
    <p:sldLayoutId id="2147483657"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name="Shape 59" id="59"/>
        <p:cNvGrpSpPr/>
        <p:nvPr/>
      </p:nvGrpSpPr>
      <p:grpSpPr>
        <a:xfrm>
          <a:off y="0" x="0"/>
          <a:ext cy="0" cx="0"/>
          <a:chOff y="0" x="0"/>
          <a:chExt cy="0" cx="0"/>
        </a:xfrm>
      </p:grpSpPr>
      <p:sp>
        <p:nvSpPr>
          <p:cNvPr name="Shape 60" id="60"/>
          <p:cNvSpPr txBox="1"/>
          <p:nvPr>
            <p:ph type="title"/>
          </p:nvPr>
        </p:nvSpPr>
        <p:spPr>
          <a:xfrm>
            <a:off y="228600" x="914400"/>
            <a:ext cy="1263650" cx="7313612"/>
          </a:xfrm>
          <a:prstGeom prst="rect">
            <a:avLst/>
          </a:prstGeom>
          <a:noFill/>
          <a:ln>
            <a:noFill/>
          </a:ln>
        </p:spPr>
        <p:txBody>
          <a:bodyPr bIns="91425" tIns="91425" lIns="91425" anchor="ctr" anchorCtr="0" rIns="91425"/>
          <a:lstStyle>
            <a:lvl1pPr indent="0" marR="0" algn="ctr" marL="0" rtl="0">
              <a:lnSpc>
                <a:spcPct val="103703"/>
              </a:lnSpc>
              <a:spcBef>
                <a:spcPts val="0"/>
              </a:spcBef>
              <a:buClr>
                <a:srgbClr val="595959"/>
              </a:buClr>
              <a:buFont typeface="Arial"/>
              <a:buNone/>
              <a:defRPr i="0" baseline="0" strike="noStrike" sz="5400" b="1" cap="none" u="none">
                <a:solidFill>
                  <a:srgbClr val="595959"/>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name="Shape 61" id="61"/>
          <p:cNvSpPr txBox="1"/>
          <p:nvPr>
            <p:ph type="body" idx="1"/>
          </p:nvPr>
        </p:nvSpPr>
        <p:spPr>
          <a:xfrm>
            <a:off y="1747836" x="914400"/>
            <a:ext cy="4303712" cx="7313612"/>
          </a:xfrm>
          <a:prstGeom prst="rect">
            <a:avLst/>
          </a:prstGeom>
          <a:noFill/>
          <a:ln>
            <a:noFill/>
          </a:ln>
        </p:spPr>
        <p:txBody>
          <a:bodyPr bIns="91425" tIns="91425" lIns="91425" anchor="t" anchorCtr="0" rIns="91425"/>
          <a:lstStyle>
            <a:lvl1pPr indent="-269875" marR="0" algn="l" marL="342900" rtl="0">
              <a:spcBef>
                <a:spcPts val="2000"/>
              </a:spcBef>
              <a:buClr>
                <a:srgbClr val="595959"/>
              </a:buClr>
              <a:buFont typeface="Arial"/>
              <a:buChar char="•"/>
              <a:defRPr i="0" baseline="0" strike="noStrike" sz="2400" b="0" cap="none" u="none">
                <a:solidFill>
                  <a:srgbClr val="595959"/>
                </a:solidFill>
                <a:latin typeface="Arial"/>
                <a:ea typeface="Arial"/>
                <a:cs typeface="Arial"/>
                <a:sym typeface="Arial"/>
              </a:defRPr>
            </a:lvl1pPr>
            <a:lvl2pPr indent="-276225" marR="0" algn="l" marL="685800" rtl="0">
              <a:spcBef>
                <a:spcPts val="440"/>
              </a:spcBef>
              <a:buClr>
                <a:srgbClr val="595959"/>
              </a:buClr>
              <a:buFont typeface="Arial"/>
              <a:buChar char="•"/>
              <a:defRPr i="0" baseline="0" strike="noStrike" sz="2200" b="0" cap="none" u="none">
                <a:solidFill>
                  <a:srgbClr val="595959"/>
                </a:solidFill>
                <a:latin typeface="Arial"/>
                <a:ea typeface="Arial"/>
                <a:cs typeface="Arial"/>
                <a:sym typeface="Arial"/>
              </a:defRPr>
            </a:lvl2pPr>
            <a:lvl3pPr indent="-288925" marR="0" algn="l" marL="1035050" rtl="0">
              <a:spcBef>
                <a:spcPts val="400"/>
              </a:spcBef>
              <a:buClr>
                <a:srgbClr val="595959"/>
              </a:buClr>
              <a:buFont typeface="Arial"/>
              <a:buChar char="•"/>
              <a:defRPr i="0" baseline="0" strike="noStrike" sz="2000" b="0" cap="none" u="none">
                <a:solidFill>
                  <a:srgbClr val="595959"/>
                </a:solidFill>
                <a:latin typeface="Arial"/>
                <a:ea typeface="Arial"/>
                <a:cs typeface="Arial"/>
                <a:sym typeface="Arial"/>
              </a:defRPr>
            </a:lvl3pPr>
            <a:lvl4pPr indent="-288925" marR="0" algn="l" marL="1371600" rtl="0">
              <a:spcBef>
                <a:spcPts val="360"/>
              </a:spcBef>
              <a:buClr>
                <a:srgbClr val="595959"/>
              </a:buClr>
              <a:buFont typeface="Arial"/>
              <a:buChar char="•"/>
              <a:defRPr i="0" baseline="0" strike="noStrike" sz="1800" b="0" cap="none" u="none">
                <a:solidFill>
                  <a:srgbClr val="595959"/>
                </a:solidFill>
                <a:latin typeface="Arial"/>
                <a:ea typeface="Arial"/>
                <a:cs typeface="Arial"/>
                <a:sym typeface="Arial"/>
              </a:defRPr>
            </a:lvl4pPr>
            <a:lvl5pPr indent="-295275" marR="0" algn="l" marL="1720850" rtl="0">
              <a:spcBef>
                <a:spcPts val="360"/>
              </a:spcBef>
              <a:buClr>
                <a:srgbClr val="595959"/>
              </a:buClr>
              <a:buFont typeface="Arial"/>
              <a:buChar char="•"/>
              <a:defRPr i="0" baseline="0" strike="noStrike" sz="1800" b="0" cap="none" u="none">
                <a:solidFill>
                  <a:srgbClr val="595959"/>
                </a:solidFill>
                <a:latin typeface="Arial"/>
                <a:ea typeface="Arial"/>
                <a:cs typeface="Arial"/>
                <a:sym typeface="Arial"/>
              </a:defRPr>
            </a:lvl5pPr>
            <a:lvl6pPr indent="-152400" marR="0" algn="l" marL="25146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6pPr>
            <a:lvl7pPr indent="-152400" marR="0" algn="l" marL="29718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7pPr>
            <a:lvl8pPr indent="-152400" marR="0" algn="l" marL="34290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8pPr>
            <a:lvl9pPr indent="-152400" marR="0" algn="l" marL="38862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9pPr>
          </a:lstStyle>
          <a:p/>
        </p:txBody>
      </p:sp>
      <p:sp>
        <p:nvSpPr>
          <p:cNvPr name="Shape 62" id="62"/>
          <p:cNvSpPr txBox="1"/>
          <p:nvPr>
            <p:ph type="dt" idx="10"/>
          </p:nvPr>
        </p:nvSpPr>
        <p:spPr>
          <a:xfrm>
            <a:off y="6226175" x="457200"/>
            <a:ext cy="277811" cx="2133599"/>
          </a:xfrm>
          <a:prstGeom prst="rect">
            <a:avLst/>
          </a:prstGeom>
          <a:noFill/>
          <a:ln>
            <a:noFill/>
          </a:ln>
        </p:spPr>
        <p:txBody>
          <a:bodyPr bIns="91425" tIns="91425" lIns="91425" anchor="ctr" anchorCtr="0" rIns="91425"/>
          <a:lstStyle>
            <a:lvl1pPr indent="0" marR="0" algn="l" marL="0" rtl="0">
              <a:defRPr i="0" baseline="0" strike="noStrike" sz="1100" b="0" cap="none" u="none">
                <a:solidFill>
                  <a:srgbClr val="7F7F7F"/>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name="Shape 63" id="63"/>
          <p:cNvSpPr txBox="1"/>
          <p:nvPr>
            <p:ph type="ftr" idx="11"/>
          </p:nvPr>
        </p:nvSpPr>
        <p:spPr>
          <a:xfrm>
            <a:off y="6226175" x="3124200"/>
            <a:ext cy="277811" cx="2895600"/>
          </a:xfrm>
          <a:prstGeom prst="rect">
            <a:avLst/>
          </a:prstGeom>
          <a:noFill/>
          <a:ln>
            <a:noFill/>
          </a:ln>
        </p:spPr>
        <p:txBody>
          <a:bodyPr bIns="91425" tIns="91425" lIns="91425" anchor="ctr" anchorCtr="0" rIns="91425"/>
          <a:lstStyle>
            <a:lvl1pPr indent="0" marR="0" algn="l" marL="0" rtl="0">
              <a:defRPr i="0" baseline="0" strike="noStrike" sz="1800" b="0" cap="none" u="none">
                <a:solidFill>
                  <a:schemeClr val="dk1"/>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64" id="64"/>
          <p:cNvSpPr txBox="1"/>
          <p:nvPr>
            <p:ph type="sldNum" idx="12"/>
          </p:nvPr>
        </p:nvSpPr>
        <p:spPr>
          <a:xfrm>
            <a:off y="6226175" x="6553200"/>
            <a:ext cy="277811" cx="2133599"/>
          </a:xfrm>
          <a:prstGeom prst="rect">
            <a:avLst/>
          </a:prstGeom>
          <a:noFill/>
          <a:ln>
            <a:noFill/>
          </a:ln>
        </p:spPr>
        <p:txBody>
          <a:bodyPr bIns="91425" tIns="91425" lIns="91425" anchor="ctr" anchorCtr="0" rIns="91425"/>
          <a:lstStyle>
            <a:lvl1pPr indent="0" marR="0" algn="r" marL="0" rtl="0">
              <a:defRPr i="0" baseline="0" strike="noStrike" sz="1400" b="0" cap="none" u="none">
                <a:solidFill>
                  <a:srgbClr val="7F7F7F"/>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6="accent6" tx2="lt2" bg2="dk2" accent5="accent5" tx1="dk1" bg1="lt1" accent4="accent4" accent3="accent3" accent2="accent2" accent1="accent1" folHlink="folHlink" hlink="hlink"/>
  <p:sldLayoutIdLst>
    <p:sldLayoutId id="2147483658"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name="Shape 68" id="68"/>
        <p:cNvGrpSpPr/>
        <p:nvPr/>
      </p:nvGrpSpPr>
      <p:grpSpPr>
        <a:xfrm>
          <a:off y="0" x="0"/>
          <a:ext cy="0" cx="0"/>
          <a:chOff y="0" x="0"/>
          <a:chExt cy="0" cx="0"/>
        </a:xfrm>
      </p:grpSpPr>
      <p:sp>
        <p:nvSpPr>
          <p:cNvPr name="Shape 69" id="69"/>
          <p:cNvSpPr txBox="1"/>
          <p:nvPr>
            <p:ph type="title"/>
          </p:nvPr>
        </p:nvSpPr>
        <p:spPr>
          <a:xfrm>
            <a:off y="228600" x="914400"/>
            <a:ext cy="1263650" cx="7313612"/>
          </a:xfrm>
          <a:prstGeom prst="rect">
            <a:avLst/>
          </a:prstGeom>
          <a:noFill/>
          <a:ln>
            <a:noFill/>
          </a:ln>
        </p:spPr>
        <p:txBody>
          <a:bodyPr bIns="91425" tIns="91425" lIns="91425" anchor="ctr" anchorCtr="0" rIns="91425"/>
          <a:lstStyle>
            <a:lvl1pPr indent="0" marR="0" algn="ctr" marL="0" rtl="0">
              <a:lnSpc>
                <a:spcPct val="103703"/>
              </a:lnSpc>
              <a:spcBef>
                <a:spcPts val="0"/>
              </a:spcBef>
              <a:buClr>
                <a:srgbClr val="595959"/>
              </a:buClr>
              <a:buFont typeface="Arial"/>
              <a:buNone/>
              <a:defRPr i="0" baseline="0" strike="noStrike" sz="5400" b="1" cap="none" u="none">
                <a:solidFill>
                  <a:srgbClr val="595959"/>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name="Shape 70" id="70"/>
          <p:cNvSpPr txBox="1"/>
          <p:nvPr>
            <p:ph type="body" idx="1"/>
          </p:nvPr>
        </p:nvSpPr>
        <p:spPr>
          <a:xfrm>
            <a:off y="1747836" x="914400"/>
            <a:ext cy="4303712" cx="7313612"/>
          </a:xfrm>
          <a:prstGeom prst="rect">
            <a:avLst/>
          </a:prstGeom>
          <a:noFill/>
          <a:ln>
            <a:noFill/>
          </a:ln>
        </p:spPr>
        <p:txBody>
          <a:bodyPr bIns="91425" tIns="91425" lIns="91425" anchor="t" anchorCtr="0" rIns="91425"/>
          <a:lstStyle>
            <a:lvl1pPr indent="-269875" marR="0" algn="l" marL="342900" rtl="0">
              <a:spcBef>
                <a:spcPts val="2000"/>
              </a:spcBef>
              <a:buClr>
                <a:srgbClr val="595959"/>
              </a:buClr>
              <a:buFont typeface="Arial"/>
              <a:buChar char="•"/>
              <a:defRPr i="0" baseline="0" strike="noStrike" sz="2400" b="0" cap="none" u="none">
                <a:solidFill>
                  <a:srgbClr val="595959"/>
                </a:solidFill>
                <a:latin typeface="Arial"/>
                <a:ea typeface="Arial"/>
                <a:cs typeface="Arial"/>
                <a:sym typeface="Arial"/>
              </a:defRPr>
            </a:lvl1pPr>
            <a:lvl2pPr indent="-276225" marR="0" algn="l" marL="685800" rtl="0">
              <a:spcBef>
                <a:spcPts val="440"/>
              </a:spcBef>
              <a:buClr>
                <a:srgbClr val="595959"/>
              </a:buClr>
              <a:buFont typeface="Arial"/>
              <a:buChar char="•"/>
              <a:defRPr i="0" baseline="0" strike="noStrike" sz="2200" b="0" cap="none" u="none">
                <a:solidFill>
                  <a:srgbClr val="595959"/>
                </a:solidFill>
                <a:latin typeface="Arial"/>
                <a:ea typeface="Arial"/>
                <a:cs typeface="Arial"/>
                <a:sym typeface="Arial"/>
              </a:defRPr>
            </a:lvl2pPr>
            <a:lvl3pPr indent="-288925" marR="0" algn="l" marL="1035050" rtl="0">
              <a:spcBef>
                <a:spcPts val="400"/>
              </a:spcBef>
              <a:buClr>
                <a:srgbClr val="595959"/>
              </a:buClr>
              <a:buFont typeface="Arial"/>
              <a:buChar char="•"/>
              <a:defRPr i="0" baseline="0" strike="noStrike" sz="2000" b="0" cap="none" u="none">
                <a:solidFill>
                  <a:srgbClr val="595959"/>
                </a:solidFill>
                <a:latin typeface="Arial"/>
                <a:ea typeface="Arial"/>
                <a:cs typeface="Arial"/>
                <a:sym typeface="Arial"/>
              </a:defRPr>
            </a:lvl3pPr>
            <a:lvl4pPr indent="-288925" marR="0" algn="l" marL="1371600" rtl="0">
              <a:spcBef>
                <a:spcPts val="360"/>
              </a:spcBef>
              <a:buClr>
                <a:srgbClr val="595959"/>
              </a:buClr>
              <a:buFont typeface="Arial"/>
              <a:buChar char="•"/>
              <a:defRPr i="0" baseline="0" strike="noStrike" sz="1800" b="0" cap="none" u="none">
                <a:solidFill>
                  <a:srgbClr val="595959"/>
                </a:solidFill>
                <a:latin typeface="Arial"/>
                <a:ea typeface="Arial"/>
                <a:cs typeface="Arial"/>
                <a:sym typeface="Arial"/>
              </a:defRPr>
            </a:lvl4pPr>
            <a:lvl5pPr indent="-295275" marR="0" algn="l" marL="1720850" rtl="0">
              <a:spcBef>
                <a:spcPts val="360"/>
              </a:spcBef>
              <a:buClr>
                <a:srgbClr val="595959"/>
              </a:buClr>
              <a:buFont typeface="Arial"/>
              <a:buChar char="•"/>
              <a:defRPr i="0" baseline="0" strike="noStrike" sz="1800" b="0" cap="none" u="none">
                <a:solidFill>
                  <a:srgbClr val="595959"/>
                </a:solidFill>
                <a:latin typeface="Arial"/>
                <a:ea typeface="Arial"/>
                <a:cs typeface="Arial"/>
                <a:sym typeface="Arial"/>
              </a:defRPr>
            </a:lvl5pPr>
            <a:lvl6pPr indent="-152400" marR="0" algn="l" marL="25146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6pPr>
            <a:lvl7pPr indent="-152400" marR="0" algn="l" marL="29718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7pPr>
            <a:lvl8pPr indent="-152400" marR="0" algn="l" marL="34290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8pPr>
            <a:lvl9pPr indent="-152400" marR="0" algn="l" marL="38862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9pPr>
          </a:lstStyle>
          <a:p/>
        </p:txBody>
      </p:sp>
      <p:sp>
        <p:nvSpPr>
          <p:cNvPr name="Shape 71" id="71"/>
          <p:cNvSpPr txBox="1"/>
          <p:nvPr>
            <p:ph type="dt" idx="10"/>
          </p:nvPr>
        </p:nvSpPr>
        <p:spPr>
          <a:xfrm>
            <a:off y="6226175" x="457200"/>
            <a:ext cy="277811" cx="2133599"/>
          </a:xfrm>
          <a:prstGeom prst="rect">
            <a:avLst/>
          </a:prstGeom>
          <a:noFill/>
          <a:ln>
            <a:noFill/>
          </a:ln>
        </p:spPr>
        <p:txBody>
          <a:bodyPr bIns="91425" tIns="91425" lIns="91425" anchor="ctr" anchorCtr="0" rIns="91425"/>
          <a:lstStyle>
            <a:lvl1pPr indent="0" marR="0" algn="l" marL="0" rtl="0">
              <a:defRPr i="0" baseline="0" strike="noStrike" sz="1800" b="0" cap="none" u="none">
                <a:solidFill>
                  <a:schemeClr val="dk1"/>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72" id="72"/>
          <p:cNvSpPr txBox="1"/>
          <p:nvPr>
            <p:ph type="ftr" idx="11"/>
          </p:nvPr>
        </p:nvSpPr>
        <p:spPr>
          <a:xfrm>
            <a:off y="6226175" x="3124200"/>
            <a:ext cy="277811" cx="2895600"/>
          </a:xfrm>
          <a:prstGeom prst="rect">
            <a:avLst/>
          </a:prstGeom>
          <a:noFill/>
          <a:ln>
            <a:noFill/>
          </a:ln>
        </p:spPr>
        <p:txBody>
          <a:bodyPr bIns="91425" tIns="91425" lIns="91425" anchor="ctr" anchorCtr="0" rIns="91425"/>
          <a:lstStyle>
            <a:lvl1pPr indent="0" marR="0" algn="l" marL="0" rtl="0">
              <a:defRPr i="0" baseline="0" strike="noStrike" sz="1800" b="0" cap="none" u="none">
                <a:solidFill>
                  <a:schemeClr val="dk1"/>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73" id="73"/>
          <p:cNvSpPr txBox="1"/>
          <p:nvPr>
            <p:ph type="sldNum" idx="12"/>
          </p:nvPr>
        </p:nvSpPr>
        <p:spPr>
          <a:xfrm>
            <a:off y="6226175" x="6553200"/>
            <a:ext cy="277811" cx="2133599"/>
          </a:xfrm>
          <a:prstGeom prst="rect">
            <a:avLst/>
          </a:prstGeom>
          <a:noFill/>
          <a:ln>
            <a:noFill/>
          </a:ln>
        </p:spPr>
        <p:txBody>
          <a:bodyPr bIns="91425" tIns="91425" lIns="91425" anchor="ctr" anchorCtr="0" rIns="91425"/>
          <a:lstStyle>
            <a:lvl1pPr indent="0" marR="0" algn="r" marL="0" rtl="0">
              <a:defRPr i="0" baseline="0" strike="noStrike" sz="1400" b="0" cap="none" u="none">
                <a:solidFill>
                  <a:srgbClr val="7F7F7F"/>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6="accent6" tx2="lt2" bg2="dk2" accent5="accent5" tx1="dk1" bg1="lt1" accent4="accent4" accent3="accent3" accent2="accent2" accent1="accent1" folHlink="folHlink" hlink="hlink"/>
  <p:sldLayoutIdLst>
    <p:sldLayoutId id="2147483659"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ype="http://schemas.openxmlformats.org/officeDocument/2006/relationships/notesSlide" Id="rId2" Target="../notesSlides/notesSlide1.xml"/><Relationship Type="http://schemas.openxmlformats.org/officeDocument/2006/relationships/slideLayout" Id="rId1" Target="../slideLayouts/slideLayout4.xml"/><Relationship Type="http://schemas.openxmlformats.org/officeDocument/2006/relationships/image" Id="rId3" Target="../media/image00.jpg"/></Relationships>
</file>

<file path=ppt/slides/_rels/slide10.xml.rels><?xml version="1.0" encoding="UTF-8" standalone="yes"?><Relationships xmlns="http://schemas.openxmlformats.org/package/2006/relationships"><Relationship Type="http://schemas.openxmlformats.org/officeDocument/2006/relationships/notesSlide" Id="rId2" Target="../notesSlides/notesSlide10.xml"/><Relationship Type="http://schemas.openxmlformats.org/officeDocument/2006/relationships/slideLayout" Id="rId1" Target="../slideLayouts/slideLayout9.xml"/><Relationship Type="http://schemas.openxmlformats.org/officeDocument/2006/relationships/image" Id="rId4" Target="../media/image09.png"/><Relationship Type="http://schemas.openxmlformats.org/officeDocument/2006/relationships/image" Id="rId3" Target="../media/image00.jpg"/></Relationships>
</file>

<file path=ppt/slides/_rels/slide11.xml.rels><?xml version="1.0" encoding="UTF-8" standalone="yes"?><Relationships xmlns="http://schemas.openxmlformats.org/package/2006/relationships"><Relationship Type="http://schemas.openxmlformats.org/officeDocument/2006/relationships/notesSlide" Id="rId2" Target="../notesSlides/notesSlide11.xml"/><Relationship Type="http://schemas.openxmlformats.org/officeDocument/2006/relationships/slideLayout" Id="rId1" Target="../slideLayouts/slideLayout4.xml"/><Relationship Type="http://schemas.openxmlformats.org/officeDocument/2006/relationships/hyperlink" Id="rId4" TargetMode="External" Target="http://www.eng.fju.edu.tw/Literary_Criticism/feminism/kruger/kruger.htm"/><Relationship Type="http://schemas.openxmlformats.org/officeDocument/2006/relationships/image" Id="rId3" Target="../media/image00.jpg"/><Relationship Type="http://schemas.openxmlformats.org/officeDocument/2006/relationships/image" Id="rId6" Target="../media/image15.png"/><Relationship Type="http://schemas.openxmlformats.org/officeDocument/2006/relationships/image" Id="rId5" Target="../media/image16.png"/></Relationships>
</file>

<file path=ppt/slides/_rels/slide12.xml.rels><?xml version="1.0" encoding="UTF-8" standalone="yes"?><Relationships xmlns="http://schemas.openxmlformats.org/package/2006/relationships"><Relationship Type="http://schemas.openxmlformats.org/officeDocument/2006/relationships/notesSlide" Id="rId2" Target="../notesSlides/notesSlide12.xml"/><Relationship Type="http://schemas.openxmlformats.org/officeDocument/2006/relationships/slideLayout" Id="rId1" Target="../slideLayouts/slideLayout4.xml"/><Relationship Type="http://schemas.openxmlformats.org/officeDocument/2006/relationships/image" Id="rId4" Target="../media/image11.jpg"/><Relationship Type="http://schemas.openxmlformats.org/officeDocument/2006/relationships/image" Id="rId3" Target="../media/image00.jpg"/><Relationship Type="http://schemas.openxmlformats.org/officeDocument/2006/relationships/image" Id="rId5" Target="../media/image08.jpg"/></Relationships>
</file>

<file path=ppt/slides/_rels/slide13.xml.rels><?xml version="1.0" encoding="UTF-8" standalone="yes"?><Relationships xmlns="http://schemas.openxmlformats.org/package/2006/relationships"><Relationship Type="http://schemas.openxmlformats.org/officeDocument/2006/relationships/notesSlide" Id="rId2" Target="../notesSlides/notesSlide13.xml"/><Relationship Type="http://schemas.openxmlformats.org/officeDocument/2006/relationships/slideLayout" Id="rId1" Target="../slideLayouts/slideLayout11.xml"/><Relationship Type="http://schemas.openxmlformats.org/officeDocument/2006/relationships/image" Id="rId4" Target="../media/image13.png"/><Relationship Type="http://schemas.openxmlformats.org/officeDocument/2006/relationships/image" Id="rId3" Target="../media/image00.jpg"/><Relationship Type="http://schemas.openxmlformats.org/officeDocument/2006/relationships/image" Id="rId6" Target="../media/image28.png"/><Relationship Type="http://schemas.openxmlformats.org/officeDocument/2006/relationships/hyperlink" Id="rId5" TargetMode="External" Target="http://www.moma.org/collection/artist.php?artist_id=4416"/><Relationship Type="http://schemas.openxmlformats.org/officeDocument/2006/relationships/hyperlink" Id="rId7" TargetMode="External" Target="http://www.tate.org.uk/search/peter%20kennard"/></Relationships>
</file>

<file path=ppt/slides/_rels/slide14.xml.rels><?xml version="1.0" encoding="UTF-8" standalone="yes"?><Relationships xmlns="http://schemas.openxmlformats.org/package/2006/relationships"><Relationship Type="http://schemas.openxmlformats.org/officeDocument/2006/relationships/notesSlide" Id="rId2" Target="../notesSlides/notesSlide14.xml"/><Relationship Type="http://schemas.openxmlformats.org/officeDocument/2006/relationships/slideLayout" Id="rId1" Target="../slideLayouts/slideLayout2.xml"/><Relationship Type="http://schemas.openxmlformats.org/officeDocument/2006/relationships/image" Id="rId4" Target="../media/image19.png"/><Relationship Type="http://schemas.openxmlformats.org/officeDocument/2006/relationships/image" Id="rId3" Target="../media/image00.jpg"/><Relationship Type="http://schemas.openxmlformats.org/officeDocument/2006/relationships/image" Id="rId5" Target="../media/image21.png"/></Relationships>
</file>

<file path=ppt/slides/_rels/slide15.xml.rels><?xml version="1.0" encoding="UTF-8" standalone="yes"?><Relationships xmlns="http://schemas.openxmlformats.org/package/2006/relationships"><Relationship Type="http://schemas.openxmlformats.org/officeDocument/2006/relationships/notesSlide" Id="rId2" Target="../notesSlides/notesSlide15.xml"/><Relationship Type="http://schemas.openxmlformats.org/officeDocument/2006/relationships/slideLayout" Id="rId1" Target="../slideLayouts/slideLayout4.xml"/><Relationship Type="http://schemas.openxmlformats.org/officeDocument/2006/relationships/image" Id="rId4" Target="../media/image18.jpg"/><Relationship Type="http://schemas.openxmlformats.org/officeDocument/2006/relationships/image" Id="rId3" Target="../media/image00.jpg"/></Relationships>
</file>

<file path=ppt/slides/_rels/slide16.xml.rels><?xml version="1.0" encoding="UTF-8" standalone="yes"?><Relationships xmlns="http://schemas.openxmlformats.org/package/2006/relationships"><Relationship Type="http://schemas.openxmlformats.org/officeDocument/2006/relationships/notesSlide" Id="rId2" Target="../notesSlides/notesSlide16.xml"/><Relationship Type="http://schemas.openxmlformats.org/officeDocument/2006/relationships/slideLayout" Id="rId1" Target="../slideLayouts/slideLayout4.xml"/><Relationship Type="http://schemas.openxmlformats.org/officeDocument/2006/relationships/image" Id="rId4" Target="../media/image20.png"/><Relationship Type="http://schemas.openxmlformats.org/officeDocument/2006/relationships/image" Id="rId3" Target="../media/image00.jpg"/><Relationship Type="http://schemas.openxmlformats.org/officeDocument/2006/relationships/image" Id="rId6" Target="../media/image24.png"/><Relationship Type="http://schemas.openxmlformats.org/officeDocument/2006/relationships/image" Id="rId5" Target="../media/image23.png"/><Relationship Type="http://schemas.openxmlformats.org/officeDocument/2006/relationships/hyperlink" Id="rId7" TargetMode="External" Target="http://www.fineartblog.co.uk/?m=201007"/></Relationships>
</file>

<file path=ppt/slides/_rels/slide17.xml.rels><?xml version="1.0" encoding="UTF-8" standalone="yes"?><Relationships xmlns="http://schemas.openxmlformats.org/package/2006/relationships"><Relationship Type="http://schemas.openxmlformats.org/officeDocument/2006/relationships/notesSlide" Id="rId2" Target="../notesSlides/notesSlide17.xml"/><Relationship Type="http://schemas.openxmlformats.org/officeDocument/2006/relationships/slideLayout" Id="rId1" Target="../slideLayouts/slideLayout4.xml"/><Relationship Type="http://schemas.openxmlformats.org/officeDocument/2006/relationships/image" Id="rId4" Target="../media/image22.jpg"/><Relationship Type="http://schemas.openxmlformats.org/officeDocument/2006/relationships/image" Id="rId3" Target="../media/image00.jpg"/><Relationship Type="http://schemas.openxmlformats.org/officeDocument/2006/relationships/image" Id="rId5" Target="../media/image29.png"/></Relationships>
</file>

<file path=ppt/slides/_rels/slide18.xml.rels><?xml version="1.0" encoding="UTF-8" standalone="yes"?><Relationships xmlns="http://schemas.openxmlformats.org/package/2006/relationships"><Relationship Type="http://schemas.openxmlformats.org/officeDocument/2006/relationships/notesSlide" Id="rId2" Target="../notesSlides/notesSlide18.xml"/><Relationship Type="http://schemas.openxmlformats.org/officeDocument/2006/relationships/slideLayout" Id="rId1" Target="../slideLayouts/slideLayout4.xml"/><Relationship Type="http://schemas.openxmlformats.org/officeDocument/2006/relationships/image" Id="rId4" Target="../media/image29.png"/><Relationship Type="http://schemas.openxmlformats.org/officeDocument/2006/relationships/image" Id="rId3" Target="../media/image00.jpg"/></Relationships>
</file>

<file path=ppt/slides/_rels/slide19.xml.rels><?xml version="1.0" encoding="UTF-8" standalone="yes"?><Relationships xmlns="http://schemas.openxmlformats.org/package/2006/relationships"><Relationship Type="http://schemas.openxmlformats.org/officeDocument/2006/relationships/notesSlide" Id="rId2" Target="../notesSlides/notesSlide19.xml"/><Relationship Type="http://schemas.openxmlformats.org/officeDocument/2006/relationships/slideLayout" Id="rId1" Target="../slideLayouts/slideLayout3.xml"/><Relationship Type="http://schemas.openxmlformats.org/officeDocument/2006/relationships/image" Id="rId4" Target="../media/image25.png"/><Relationship Type="http://schemas.openxmlformats.org/officeDocument/2006/relationships/image" Id="rId3" Target="../media/image00.jpg"/></Relationships>
</file>

<file path=ppt/slides/_rels/slide2.xml.rels><?xml version="1.0" encoding="UTF-8" standalone="yes"?><Relationships xmlns="http://schemas.openxmlformats.org/package/2006/relationships"><Relationship Type="http://schemas.openxmlformats.org/officeDocument/2006/relationships/notesSlide" Id="rId2" Target="../notesSlides/notesSlide2.xml"/><Relationship Type="http://schemas.openxmlformats.org/officeDocument/2006/relationships/slideLayout" Id="rId1" Target="../slideLayouts/slideLayout7.xml"/><Relationship Type="http://schemas.openxmlformats.org/officeDocument/2006/relationships/image" Id="rId3" Target="../media/image00.jpg"/></Relationships>
</file>

<file path=ppt/slides/_rels/slide20.xml.rels><?xml version="1.0" encoding="UTF-8" standalone="yes"?><Relationships xmlns="http://schemas.openxmlformats.org/package/2006/relationships"><Relationship Type="http://schemas.openxmlformats.org/officeDocument/2006/relationships/notesSlide" Id="rId2" Target="../notesSlides/notesSlide20.xml"/><Relationship Type="http://schemas.openxmlformats.org/officeDocument/2006/relationships/slideLayout" Id="rId1" Target="../slideLayouts/slideLayout3.xml"/><Relationship Type="http://schemas.openxmlformats.org/officeDocument/2006/relationships/image" Id="rId4" Target="../media/image26.png"/><Relationship Type="http://schemas.openxmlformats.org/officeDocument/2006/relationships/image" Id="rId3" Target="../media/image00.jpg"/></Relationships>
</file>

<file path=ppt/slides/_rels/slide21.xml.rels><?xml version="1.0" encoding="UTF-8" standalone="yes"?><Relationships xmlns="http://schemas.openxmlformats.org/package/2006/relationships"><Relationship Type="http://schemas.openxmlformats.org/officeDocument/2006/relationships/notesSlide" Id="rId2" Target="../notesSlides/notesSlide21.xml"/><Relationship Type="http://schemas.openxmlformats.org/officeDocument/2006/relationships/slideLayout" Id="rId1" Target="../slideLayouts/slideLayout3.xml"/><Relationship Type="http://schemas.openxmlformats.org/officeDocument/2006/relationships/image" Id="rId4" Target="../media/image27.png"/><Relationship Type="http://schemas.openxmlformats.org/officeDocument/2006/relationships/image" Id="rId3" Target="../media/image00.jpg"/></Relationships>
</file>

<file path=ppt/slides/_rels/slide3.xml.rels><?xml version="1.0" encoding="UTF-8" standalone="yes"?><Relationships xmlns="http://schemas.openxmlformats.org/package/2006/relationships"><Relationship Type="http://schemas.openxmlformats.org/officeDocument/2006/relationships/notesSlide" Id="rId2" Target="../notesSlides/notesSlide3.xml"/><Relationship Type="http://schemas.openxmlformats.org/officeDocument/2006/relationships/slideLayout" Id="rId1" Target="../slideLayouts/slideLayout4.xml"/><Relationship Type="http://schemas.openxmlformats.org/officeDocument/2006/relationships/image" Id="rId4" Target="../media/image02.png"/><Relationship Type="http://schemas.openxmlformats.org/officeDocument/2006/relationships/image" Id="rId3" Target="../media/image00.jpg"/><Relationship Type="http://schemas.openxmlformats.org/officeDocument/2006/relationships/image" Id="rId5" Target="../media/image01.jpg"/></Relationships>
</file>

<file path=ppt/slides/_rels/slide4.xml.rels><?xml version="1.0" encoding="UTF-8" standalone="yes"?><Relationships xmlns="http://schemas.openxmlformats.org/package/2006/relationships"><Relationship Type="http://schemas.openxmlformats.org/officeDocument/2006/relationships/notesSlide" Id="rId2" Target="../notesSlides/notesSlide4.xml"/><Relationship Type="http://schemas.openxmlformats.org/officeDocument/2006/relationships/slideLayout" Id="rId1" Target="../slideLayouts/slideLayout7.xml"/><Relationship Type="http://schemas.openxmlformats.org/officeDocument/2006/relationships/image" Id="rId4" Target="../media/image12.png"/><Relationship Type="http://schemas.openxmlformats.org/officeDocument/2006/relationships/image" Id="rId3" Target="../media/image00.jpg"/></Relationships>
</file>

<file path=ppt/slides/_rels/slide5.xml.rels><?xml version="1.0" encoding="UTF-8" standalone="yes"?><Relationships xmlns="http://schemas.openxmlformats.org/package/2006/relationships"><Relationship Type="http://schemas.openxmlformats.org/officeDocument/2006/relationships/notesSlide" Id="rId2" Target="../notesSlides/notesSlide5.xml"/><Relationship Type="http://schemas.openxmlformats.org/officeDocument/2006/relationships/slideLayout" Id="rId1" Target="../slideLayouts/slideLayout7.xml"/><Relationship Type="http://schemas.openxmlformats.org/officeDocument/2006/relationships/image" Id="rId4" Target="../media/image17.png"/><Relationship Type="http://schemas.openxmlformats.org/officeDocument/2006/relationships/image" Id="rId3" Target="../media/image00.jpg"/><Relationship Type="http://schemas.openxmlformats.org/officeDocument/2006/relationships/image" Id="rId6" Target="../media/image07.png"/><Relationship Type="http://schemas.openxmlformats.org/officeDocument/2006/relationships/image" Id="rId5" Target="../media/image05.png"/></Relationships>
</file>

<file path=ppt/slides/_rels/slide6.xml.rels><?xml version="1.0" encoding="UTF-8" standalone="yes"?><Relationships xmlns="http://schemas.openxmlformats.org/package/2006/relationships"><Relationship Type="http://schemas.openxmlformats.org/officeDocument/2006/relationships/notesSlide" Id="rId2" Target="../notesSlides/notesSlide6.xml"/><Relationship Type="http://schemas.openxmlformats.org/officeDocument/2006/relationships/slideLayout" Id="rId1" Target="../slideLayouts/slideLayout4.xml"/><Relationship Type="http://schemas.openxmlformats.org/officeDocument/2006/relationships/image" Id="rId4" Target="../media/image03.jpg"/><Relationship Type="http://schemas.openxmlformats.org/officeDocument/2006/relationships/image" Id="rId3" Target="../media/image00.jpg"/><Relationship Type="http://schemas.openxmlformats.org/officeDocument/2006/relationships/image" Id="rId5" Target="../media/image06.jpg"/></Relationships>
</file>

<file path=ppt/slides/_rels/slide7.xml.rels><?xml version="1.0" encoding="UTF-8" standalone="yes"?><Relationships xmlns="http://schemas.openxmlformats.org/package/2006/relationships"><Relationship Type="http://schemas.openxmlformats.org/officeDocument/2006/relationships/notesSlide" Id="rId2" Target="../notesSlides/notesSlide7.xml"/><Relationship Type="http://schemas.openxmlformats.org/officeDocument/2006/relationships/slideLayout" Id="rId1" Target="../slideLayouts/slideLayout4.xml"/><Relationship Type="http://schemas.openxmlformats.org/officeDocument/2006/relationships/image" Id="rId4" Target="../media/image14.png"/><Relationship Type="http://schemas.openxmlformats.org/officeDocument/2006/relationships/image" Id="rId3" Target="../media/image00.jpg"/></Relationships>
</file>

<file path=ppt/slides/_rels/slide8.xml.rels><?xml version="1.0" encoding="UTF-8" standalone="yes"?><Relationships xmlns="http://schemas.openxmlformats.org/package/2006/relationships"><Relationship Type="http://schemas.openxmlformats.org/officeDocument/2006/relationships/notesSlide" Id="rId2" Target="../notesSlides/notesSlide8.xml"/><Relationship Type="http://schemas.openxmlformats.org/officeDocument/2006/relationships/slideLayout" Id="rId1" Target="../slideLayouts/slideLayout7.xml"/><Relationship Type="http://schemas.openxmlformats.org/officeDocument/2006/relationships/image" Id="rId3" Target="../media/image00.jpg"/></Relationships>
</file>

<file path=ppt/slides/_rels/slide9.xml.rels><?xml version="1.0" encoding="UTF-8" standalone="yes"?><Relationships xmlns="http://schemas.openxmlformats.org/package/2006/relationships"><Relationship Type="http://schemas.openxmlformats.org/officeDocument/2006/relationships/notesSlide" Id="rId2" Target="../notesSlides/notesSlide9.xml"/><Relationship Type="http://schemas.openxmlformats.org/officeDocument/2006/relationships/slideLayout" Id="rId1" Target="../slideLayouts/slideLayout4.xml"/><Relationship Type="http://schemas.openxmlformats.org/officeDocument/2006/relationships/image" Id="rId4" Target="../media/image04.jpg"/><Relationship Type="http://schemas.openxmlformats.org/officeDocument/2006/relationships/image" Id="rId3" Target="../media/image00.jpg"/><Relationship Type="http://schemas.openxmlformats.org/officeDocument/2006/relationships/image" Id="rId5"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name="Shape 78" id="78"/>
        <p:cNvGrpSpPr/>
        <p:nvPr/>
      </p:nvGrpSpPr>
      <p:grpSpPr>
        <a:xfrm>
          <a:off y="0" x="0"/>
          <a:ext cy="0" cx="0"/>
          <a:chOff y="0" x="0"/>
          <a:chExt cy="0" cx="0"/>
        </a:xfrm>
      </p:grpSpPr>
      <p:sp>
        <p:nvSpPr>
          <p:cNvPr name="Shape 79" id="79"/>
          <p:cNvSpPr txBox="1"/>
          <p:nvPr/>
        </p:nvSpPr>
        <p:spPr>
          <a:xfrm>
            <a:off y="1295400" x="1600200"/>
            <a:ext cy="3400424" cx="6019799"/>
          </a:xfrm>
          <a:prstGeom prst="rect">
            <a:avLst/>
          </a:prstGeom>
          <a:noFill/>
          <a:ln>
            <a:noFill/>
          </a:ln>
        </p:spPr>
        <p:txBody>
          <a:bodyPr bIns="45700" tIns="45700" lIns="91425" anchor="t" anchorCtr="0" rIns="91425">
            <a:spAutoFit/>
          </a:bodyPr>
          <a:lstStyle/>
          <a:p>
            <a:pPr indent="0" marR="0" algn="ctr" marL="0" rtl="0" lvl="0">
              <a:buClr>
                <a:schemeClr val="dk1"/>
              </a:buClr>
              <a:buSzPct val="25000"/>
              <a:buFont typeface="Arial"/>
              <a:buNone/>
            </a:pPr>
            <a:r>
              <a:rPr lang="en_US" i="0" baseline="0" strike="noStrike" sz="4300" b="1" cap="none" u="none">
                <a:solidFill>
                  <a:schemeClr val="dk1"/>
                </a:solidFill>
                <a:latin typeface="Arial"/>
                <a:ea typeface="Arial"/>
                <a:cs typeface="Arial"/>
                <a:sym typeface="Arial"/>
              </a:rPr>
              <a:t>Introducing..</a:t>
            </a:r>
          </a:p>
          <a:p>
            <a:pPr indent="0" marR="0" algn="ctr" marL="0" rtl="0" lvl="0">
              <a:buClr>
                <a:schemeClr val="dk1"/>
              </a:buClr>
              <a:buSzPct val="25000"/>
              <a:buFont typeface="Arial"/>
              <a:buNone/>
            </a:pPr>
            <a:r>
              <a:rPr lang="en_US" i="0" baseline="0" strike="noStrike" sz="4300" b="1" cap="none" u="none">
                <a:solidFill>
                  <a:schemeClr val="dk2"/>
                </a:solidFill>
                <a:latin typeface="Arial"/>
                <a:ea typeface="Arial"/>
                <a:cs typeface="Arial"/>
                <a:sym typeface="Arial"/>
              </a:rPr>
              <a:t>The Postmodern Principles of Art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name="Shape 146" id="146"/>
        <p:cNvGrpSpPr/>
        <p:nvPr/>
      </p:nvGrpSpPr>
      <p:grpSpPr>
        <a:xfrm>
          <a:off y="0" x="0"/>
          <a:ext cy="0" cx="0"/>
          <a:chOff y="0" x="0"/>
          <a:chExt cy="0" cx="0"/>
        </a:xfrm>
      </p:grpSpPr>
      <p:sp>
        <p:nvSpPr>
          <p:cNvPr name="Shape 147" id="147"/>
          <p:cNvSpPr txBox="1"/>
          <p:nvPr>
            <p:ph type="ctrTitle"/>
          </p:nvPr>
        </p:nvSpPr>
        <p:spPr>
          <a:xfrm>
            <a:off y="0" x="990600"/>
            <a:ext cy="609599" cx="4706699"/>
          </a:xfrm>
          <a:prstGeom prst="rect">
            <a:avLst/>
          </a:prstGeom>
          <a:gradFill>
            <a:gsLst>
              <a:gs pos="0">
                <a:schemeClr val="accent4"/>
              </a:gs>
              <a:gs pos="60000">
                <a:srgbClr val="C47215"/>
              </a:gs>
              <a:gs pos="100000">
                <a:srgbClr val="77450D"/>
              </a:gs>
            </a:gsLst>
            <a:lin scaled="0" ang="5400000"/>
          </a:gradFill>
          <a:ln w="57150" cap="flat">
            <a:solidFill>
              <a:schemeClr val="lt1"/>
            </a:solidFill>
            <a:prstDash val="solid"/>
            <a:round/>
            <a:headEnd len="med" type="none" w="med"/>
            <a:tailEnd len="med" type="none" w="med"/>
          </a:ln>
        </p:spPr>
        <p:txBody>
          <a:bodyPr bIns="182875" tIns="182875" lIns="91425" anchor="ctr" anchorCtr="0" rIns="91425">
            <a:spAutoFit/>
          </a:bodyPr>
          <a:lstStyle/>
          <a:p>
            <a:pPr indent="-342900" marR="0" algn="ctr" marL="342900" rtl="0" lvl="0">
              <a:lnSpc>
                <a:spcPct val="96296"/>
              </a:lnSpc>
              <a:spcBef>
                <a:spcPts val="2000"/>
              </a:spcBef>
              <a:spcAft>
                <a:spcPts val="0"/>
              </a:spcAft>
              <a:buClr>
                <a:srgbClr val="595959"/>
              </a:buClr>
              <a:buSzPct val="25000"/>
              <a:buFont typeface="Arial"/>
              <a:buNone/>
            </a:pPr>
            <a:r>
              <a:rPr lang="en_US" i="0" baseline="0" strike="noStrike" sz="4850" b="1" cap="none" u="none">
                <a:solidFill>
                  <a:srgbClr val="000000"/>
                </a:solidFill>
                <a:latin typeface="Arial"/>
                <a:ea typeface="Arial"/>
                <a:cs typeface="Arial"/>
                <a:sym typeface="Arial"/>
              </a:rPr>
              <a:t>Hybridity </a:t>
            </a:r>
          </a:p>
        </p:txBody>
      </p:sp>
      <p:sp>
        <p:nvSpPr>
          <p:cNvPr name="Shape 148" id="148"/>
          <p:cNvSpPr txBox="1"/>
          <p:nvPr>
            <p:ph type="subTitle" idx="1"/>
          </p:nvPr>
        </p:nvSpPr>
        <p:spPr>
          <a:xfrm>
            <a:off y="838200" x="0"/>
            <a:ext cy="1066799" cx="8610599"/>
          </a:xfrm>
          <a:prstGeom prst="rect">
            <a:avLst/>
          </a:prstGeom>
          <a:noFill/>
          <a:ln>
            <a:noFill/>
          </a:ln>
        </p:spPr>
        <p:txBody>
          <a:bodyPr bIns="45700" tIns="45700" lIns="91425" anchor="t" anchorCtr="0" rIns="91425">
            <a:spAutoFit/>
          </a:bodyPr>
          <a:lstStyle/>
          <a:p>
            <a:pPr indent="0" marR="0" algn="ctr" marL="0" rtl="0" lvl="0">
              <a:lnSpc>
                <a:spcPct val="100000"/>
              </a:lnSpc>
              <a:spcBef>
                <a:spcPts val="0"/>
              </a:spcBef>
              <a:spcAft>
                <a:spcPts val="0"/>
              </a:spcAft>
              <a:buClr>
                <a:srgbClr val="595959"/>
              </a:buClr>
              <a:buSzPct val="25000"/>
              <a:buFont typeface="Arial"/>
              <a:buNone/>
            </a:pPr>
            <a:r>
              <a:rPr lang="en_US" i="0" baseline="0" strike="noStrike" sz="2000" b="1" cap="none" u="none">
                <a:solidFill>
                  <a:srgbClr val="595959"/>
                </a:solidFill>
                <a:latin typeface="Arial"/>
                <a:ea typeface="Arial"/>
                <a:cs typeface="Arial"/>
                <a:sym typeface="Arial"/>
              </a:rPr>
              <a:t>Combinations of still image, moving image, sound, digital media, and found objects. </a:t>
            </a:r>
          </a:p>
        </p:txBody>
      </p:sp>
      <p:sp>
        <p:nvSpPr>
          <p:cNvPr name="Shape 149" id="149"/>
          <p:cNvSpPr/>
          <p:nvPr/>
        </p:nvSpPr>
        <p:spPr>
          <a:xfrm>
            <a:off y="1600200" x="3657600"/>
            <a:ext cy="4891087" cx="5254625"/>
          </a:xfrm>
          <a:prstGeom prst="rect">
            <a:avLst/>
          </a:prstGeom>
          <a:blipFill>
            <a:blip r:embed="rId4"/>
            <a:stretch>
              <a:fillRect/>
            </a:stretch>
          </a:blipFill>
        </p:spPr>
      </p:sp>
      <p:sp>
        <p:nvSpPr>
          <p:cNvPr name="Shape 150" id="150"/>
          <p:cNvSpPr txBox="1"/>
          <p:nvPr/>
        </p:nvSpPr>
        <p:spPr>
          <a:xfrm>
            <a:off y="1905000" x="762000"/>
            <a:ext cy="4524374" cx="2438399"/>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1800" b="0" cap="none" u="none">
                <a:solidFill>
                  <a:schemeClr val="dk1"/>
                </a:solidFill>
                <a:latin typeface="Arial"/>
                <a:ea typeface="Arial"/>
                <a:cs typeface="Arial"/>
                <a:sym typeface="Arial"/>
              </a:rPr>
              <a:t>Dieter Roth</a:t>
            </a:r>
            <a:br>
              <a:rPr lang="en_US" i="0" baseline="0" strike="noStrike" sz="1800" b="0" cap="none" u="none">
                <a:solidFill>
                  <a:schemeClr val="dk1"/>
                </a:solidFill>
                <a:latin typeface="Arial"/>
                <a:ea typeface="Arial"/>
                <a:cs typeface="Arial"/>
                <a:sym typeface="Arial"/>
              </a:rPr>
            </a:br>
            <a:r>
              <a:rPr lang="en_US" i="0" baseline="0" strike="noStrike" sz="1800" b="0" cap="none" u="none">
                <a:solidFill>
                  <a:schemeClr val="dk1"/>
                </a:solidFill>
                <a:latin typeface="Arial"/>
                <a:ea typeface="Arial"/>
                <a:cs typeface="Arial"/>
                <a:sym typeface="Arial"/>
              </a:rPr>
              <a:t>Tonbild (Sound Picture)</a:t>
            </a:r>
            <a:br>
              <a:rPr lang="en_US" i="0" baseline="0" strike="noStrike" sz="1800" b="0" cap="none" u="none">
                <a:solidFill>
                  <a:schemeClr val="dk1"/>
                </a:solidFill>
                <a:latin typeface="Arial"/>
                <a:ea typeface="Arial"/>
                <a:cs typeface="Arial"/>
                <a:sym typeface="Arial"/>
              </a:rPr>
            </a:br>
            <a:r>
              <a:rPr lang="en_US" i="0" baseline="0" strike="noStrike" sz="1800" b="0" cap="none" u="none">
                <a:solidFill>
                  <a:schemeClr val="dk1"/>
                </a:solidFill>
                <a:latin typeface="Arial"/>
                <a:ea typeface="Arial"/>
                <a:cs typeface="Arial"/>
                <a:sym typeface="Arial"/>
              </a:rPr>
              <a:t>1975-1988</a:t>
            </a:r>
            <a:br>
              <a:rPr lang="en_US" i="0" baseline="0" strike="noStrike" sz="1800" b="0" cap="none" u="none">
                <a:solidFill>
                  <a:schemeClr val="dk1"/>
                </a:solidFill>
                <a:latin typeface="Arial"/>
                <a:ea typeface="Arial"/>
                <a:cs typeface="Arial"/>
                <a:sym typeface="Arial"/>
              </a:rPr>
            </a:br>
            <a:r>
              <a:rPr lang="en_US" i="0" baseline="0" strike="noStrike" sz="1800" b="0" cap="none" u="none">
                <a:solidFill>
                  <a:schemeClr val="dk1"/>
                </a:solidFill>
                <a:latin typeface="Arial"/>
                <a:ea typeface="Arial"/>
                <a:cs typeface="Arial"/>
                <a:sym typeface="Arial"/>
              </a:rPr>
              <a:t>oil, plexiglass, cassette players, wood; Polaroid photograph, ink on paper</a:t>
            </a:r>
            <a:br>
              <a:rPr lang="en_US" i="0" baseline="0" strike="noStrike" sz="1800" b="0" cap="none" u="none">
                <a:solidFill>
                  <a:schemeClr val="dk1"/>
                </a:solidFill>
                <a:latin typeface="Arial"/>
                <a:ea typeface="Arial"/>
                <a:cs typeface="Arial"/>
                <a:sym typeface="Arial"/>
              </a:rPr>
            </a:br>
            <a:r>
              <a:rPr lang="en_US" i="0" baseline="0" strike="noStrike" sz="1800" b="0" cap="none" u="none">
                <a:solidFill>
                  <a:schemeClr val="dk1"/>
                </a:solidFill>
                <a:latin typeface="Arial"/>
                <a:ea typeface="Arial"/>
                <a:cs typeface="Arial"/>
                <a:sym typeface="Arial"/>
              </a:rPr>
              <a:t>overall installed 78.75 x 40.375 x inches</a:t>
            </a:r>
            <a:br>
              <a:rPr lang="en_US" i="0" baseline="0" strike="noStrike" sz="1800" b="0" cap="none" u="none">
                <a:solidFill>
                  <a:schemeClr val="dk1"/>
                </a:solidFill>
                <a:latin typeface="Arial"/>
                <a:ea typeface="Arial"/>
                <a:cs typeface="Arial"/>
                <a:sym typeface="Arial"/>
              </a:rPr>
            </a:br>
            <a:r>
              <a:rPr lang="en_US" i="0" baseline="0" strike="noStrike" sz="1800" b="0" cap="none" u="none">
                <a:solidFill>
                  <a:schemeClr val="dk1"/>
                </a:solidFill>
                <a:latin typeface="Arial"/>
                <a:ea typeface="Arial"/>
                <a:cs typeface="Arial"/>
                <a:sym typeface="Arial"/>
              </a:rPr>
              <a:t>T. B. Walker Acquisition Fund, 1995</a:t>
            </a:r>
            <a:br>
              <a:rPr lang="en_US" i="0" baseline="0" strike="noStrike" sz="1800" b="0" cap="none" u="none">
                <a:solidFill>
                  <a:schemeClr val="dk1"/>
                </a:solidFill>
                <a:latin typeface="Arial"/>
                <a:ea typeface="Arial"/>
                <a:cs typeface="Arial"/>
                <a:sym typeface="Arial"/>
              </a:rPr>
            </a:br>
            <a:r>
              <a:rPr lang="en_US" i="0" baseline="0" strike="noStrike" sz="1800" b="0" cap="none" u="none">
                <a:solidFill>
                  <a:schemeClr val="dk1"/>
                </a:solidFill>
                <a:latin typeface="Arial"/>
                <a:ea typeface="Arial"/>
                <a:cs typeface="Arial"/>
                <a:sym typeface="Arial"/>
              </a:rPr>
              <a:t>Copyright retained by the artist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name="Shape 154" id="154"/>
        <p:cNvGrpSpPr/>
        <p:nvPr/>
      </p:nvGrpSpPr>
      <p:grpSpPr>
        <a:xfrm>
          <a:off y="0" x="0"/>
          <a:ext cy="0" cx="0"/>
          <a:chOff y="0" x="0"/>
          <a:chExt cy="0" cx="0"/>
        </a:xfrm>
      </p:grpSpPr>
      <p:sp>
        <p:nvSpPr>
          <p:cNvPr name="Shape 155" id="155"/>
          <p:cNvSpPr txBox="1"/>
          <p:nvPr/>
        </p:nvSpPr>
        <p:spPr>
          <a:xfrm>
            <a:off y="5241925" x="189094"/>
            <a:ext cy="1616099" cx="8879100"/>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2000" b="1" cap="none" u="none">
                <a:solidFill>
                  <a:schemeClr val="dk1"/>
                </a:solidFill>
                <a:latin typeface="Arial"/>
                <a:ea typeface="Arial"/>
                <a:cs typeface="Arial"/>
                <a:sym typeface="Arial"/>
              </a:rPr>
              <a:t>Interaction of Text and Image</a:t>
            </a:r>
            <a:r>
              <a:rPr lang="en_US" i="0" baseline="0" strike="noStrike" sz="2000" b="0" cap="none" u="none">
                <a:solidFill>
                  <a:schemeClr val="dk1"/>
                </a:solidFill>
                <a:latin typeface="Arial"/>
                <a:ea typeface="Arial"/>
                <a:cs typeface="Arial"/>
                <a:sym typeface="Arial"/>
              </a:rPr>
              <a:t> – An action that creates a deliberate </a:t>
            </a:r>
          </a:p>
          <a:p>
            <a:pPr indent="0" marR="0" algn="l" marL="0" rtl="0" lvl="0">
              <a:buClr>
                <a:schemeClr val="dk1"/>
              </a:buClr>
              <a:buSzPct val="25000"/>
              <a:buFont typeface="Arial"/>
              <a:buNone/>
            </a:pPr>
            <a:r>
              <a:rPr lang="en_US" i="0" baseline="0" strike="noStrike" sz="2000" b="0" cap="none" u="none">
                <a:solidFill>
                  <a:schemeClr val="dk1"/>
                </a:solidFill>
                <a:latin typeface="Arial"/>
                <a:ea typeface="Arial"/>
                <a:cs typeface="Arial"/>
                <a:sym typeface="Arial"/>
              </a:rPr>
              <a:t>disjunction between the meanings of an image and text when they are </a:t>
            </a:r>
          </a:p>
          <a:p>
            <a:pPr indent="0" marR="0" algn="l" marL="0" rtl="0" lvl="0">
              <a:buClr>
                <a:schemeClr val="dk1"/>
              </a:buClr>
              <a:buSzPct val="25000"/>
              <a:buFont typeface="Arial"/>
              <a:buNone/>
            </a:pPr>
            <a:r>
              <a:rPr lang="en_US" i="0" baseline="0" strike="noStrike" sz="2000" b="0" cap="none" u="none">
                <a:solidFill>
                  <a:schemeClr val="dk1"/>
                </a:solidFill>
                <a:latin typeface="Arial"/>
                <a:ea typeface="Arial"/>
                <a:cs typeface="Arial"/>
                <a:sym typeface="Arial"/>
              </a:rPr>
              <a:t>combined.  The text does not describe the image, nor does the image </a:t>
            </a:r>
          </a:p>
          <a:p>
            <a:pPr indent="0" marR="0" algn="l" marL="0" rtl="0" lvl="0">
              <a:buClr>
                <a:schemeClr val="dk1"/>
              </a:buClr>
              <a:buSzPct val="25000"/>
              <a:buFont typeface="Arial"/>
              <a:buNone/>
            </a:pPr>
            <a:r>
              <a:rPr lang="en_US" i="0" baseline="0" strike="noStrike" sz="2000" b="0" cap="none" u="none">
                <a:solidFill>
                  <a:schemeClr val="dk1"/>
                </a:solidFill>
                <a:latin typeface="Arial"/>
                <a:ea typeface="Arial"/>
                <a:cs typeface="Arial"/>
                <a:sym typeface="Arial"/>
              </a:rPr>
              <a:t>illustrate the text, but their juxtaposition can generate new meanings </a:t>
            </a:r>
          </a:p>
          <a:p>
            <a:pPr indent="0" marR="0" algn="l" marL="0" rtl="0" lvl="0">
              <a:buClr>
                <a:schemeClr val="dk1"/>
              </a:buClr>
              <a:buSzPct val="25000"/>
              <a:buFont typeface="Arial"/>
              <a:buNone/>
            </a:pPr>
            <a:r>
              <a:rPr lang="en_US" i="0" baseline="0" strike="noStrike" sz="2000" b="0" cap="none" u="none">
                <a:solidFill>
                  <a:schemeClr val="dk1"/>
                </a:solidFill>
                <a:latin typeface="Arial"/>
                <a:ea typeface="Arial"/>
                <a:cs typeface="Arial"/>
                <a:sym typeface="Arial"/>
              </a:rPr>
              <a:t>through association.</a:t>
            </a:r>
          </a:p>
        </p:txBody>
      </p:sp>
      <p:sp>
        <p:nvSpPr>
          <p:cNvPr name="Shape 156" id="156"/>
          <p:cNvSpPr txBox="1"/>
          <p:nvPr/>
        </p:nvSpPr>
        <p:spPr>
          <a:xfrm>
            <a:off y="5029200" x="457200"/>
            <a:ext cy="369886" cx="7772400"/>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1800" b="0" cap="none" u="sng">
                <a:solidFill>
                  <a:schemeClr val="hlink"/>
                </a:solidFill>
                <a:latin typeface="Arial"/>
                <a:ea typeface="Arial"/>
                <a:cs typeface="Arial"/>
                <a:sym typeface="Arial"/>
                <a:hlinkClick r:id="rId4"/>
              </a:rPr>
              <a:t>http://www.eng.fju.edu.tw/Literary_Criticism/feminism/kruger/kruger.htm</a:t>
            </a:r>
            <a:r>
              <a:rPr lang="en_US" i="0" baseline="0" strike="noStrike" sz="1800" b="0" cap="none" u="none">
                <a:solidFill>
                  <a:schemeClr val="dk1"/>
                </a:solidFill>
                <a:latin typeface="Arial"/>
                <a:ea typeface="Arial"/>
                <a:cs typeface="Arial"/>
                <a:sym typeface="Arial"/>
              </a:rPr>
              <a:t>  </a:t>
            </a:r>
          </a:p>
        </p:txBody>
      </p:sp>
      <p:sp>
        <p:nvSpPr>
          <p:cNvPr name="Shape 157" id="157"/>
          <p:cNvSpPr txBox="1"/>
          <p:nvPr/>
        </p:nvSpPr>
        <p:spPr>
          <a:xfrm>
            <a:off y="0" x="1371600"/>
            <a:ext cy="554037" cx="5367336"/>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3000" b="1" cap="none" u="none">
                <a:solidFill>
                  <a:schemeClr val="dk1"/>
                </a:solidFill>
                <a:latin typeface="Arial"/>
                <a:ea typeface="Arial"/>
                <a:cs typeface="Arial"/>
                <a:sym typeface="Arial"/>
              </a:rPr>
              <a:t>Interaction of Text and Image</a:t>
            </a:r>
            <a:r>
              <a:rPr lang="en_US" i="0" baseline="0" strike="noStrike" sz="3000" b="0" cap="none" u="none">
                <a:solidFill>
                  <a:schemeClr val="dk1"/>
                </a:solidFill>
                <a:latin typeface="Arial"/>
                <a:ea typeface="Arial"/>
                <a:cs typeface="Arial"/>
                <a:sym typeface="Arial"/>
              </a:rPr>
              <a:t> – </a:t>
            </a:r>
          </a:p>
        </p:txBody>
      </p:sp>
      <p:sp>
        <p:nvSpPr>
          <p:cNvPr name="Shape 158" id="158"/>
          <p:cNvSpPr/>
          <p:nvPr/>
        </p:nvSpPr>
        <p:spPr>
          <a:xfrm>
            <a:off y="609600" x="533400"/>
            <a:ext cy="4473575" cx="3352800"/>
          </a:xfrm>
          <a:prstGeom prst="rect">
            <a:avLst/>
          </a:prstGeom>
          <a:blipFill>
            <a:blip r:embed="rId5"/>
            <a:stretch>
              <a:fillRect/>
            </a:stretch>
          </a:blipFill>
        </p:spPr>
      </p:sp>
      <p:sp>
        <p:nvSpPr>
          <p:cNvPr name="Shape 159" id="159"/>
          <p:cNvSpPr/>
          <p:nvPr/>
        </p:nvSpPr>
        <p:spPr>
          <a:xfrm>
            <a:off y="685800" x="5791200"/>
            <a:ext cy="4318000" cx="2959100"/>
          </a:xfrm>
          <a:prstGeom prst="rect">
            <a:avLst/>
          </a:prstGeom>
          <a:blipFill>
            <a:blip r:embed="rId6"/>
            <a:stretch>
              <a:fillRect/>
            </a:stretch>
          </a:blipFill>
        </p:spPr>
      </p:sp>
      <p:sp>
        <p:nvSpPr>
          <p:cNvPr name="Shape 160" id="160"/>
          <p:cNvSpPr txBox="1"/>
          <p:nvPr/>
        </p:nvSpPr>
        <p:spPr>
          <a:xfrm>
            <a:off y="2514600" x="4267200"/>
            <a:ext cy="646112" cx="1154111"/>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1800" b="0" cap="none" u="none">
                <a:solidFill>
                  <a:schemeClr val="dk1"/>
                </a:solidFill>
                <a:latin typeface="Arial"/>
                <a:ea typeface="Arial"/>
                <a:cs typeface="Arial"/>
                <a:sym typeface="Arial"/>
              </a:rPr>
              <a:t>Barbara Kruger</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name="Shape 164" id="164"/>
        <p:cNvGrpSpPr/>
        <p:nvPr/>
      </p:nvGrpSpPr>
      <p:grpSpPr>
        <a:xfrm>
          <a:off y="0" x="0"/>
          <a:ext cy="0" cx="0"/>
          <a:chOff y="0" x="0"/>
          <a:chExt cy="0" cx="0"/>
        </a:xfrm>
      </p:grpSpPr>
      <p:sp>
        <p:nvSpPr>
          <p:cNvPr name="Shape 165" id="165"/>
          <p:cNvSpPr txBox="1"/>
          <p:nvPr/>
        </p:nvSpPr>
        <p:spPr>
          <a:xfrm>
            <a:off y="5546725" x="381000"/>
            <a:ext cy="1311275" cx="5976936"/>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2000" b="1" cap="none" u="none">
                <a:solidFill>
                  <a:schemeClr val="dk1"/>
                </a:solidFill>
                <a:latin typeface="Arial"/>
                <a:ea typeface="Arial"/>
                <a:cs typeface="Arial"/>
                <a:sym typeface="Arial"/>
              </a:rPr>
              <a:t>Juxtaposition</a:t>
            </a:r>
            <a:r>
              <a:rPr lang="en_US" i="0" baseline="0" strike="noStrike" sz="2000" b="0" cap="none" u="none">
                <a:solidFill>
                  <a:schemeClr val="dk1"/>
                </a:solidFill>
                <a:latin typeface="Arial"/>
                <a:ea typeface="Arial"/>
                <a:cs typeface="Arial"/>
                <a:sym typeface="Arial"/>
              </a:rPr>
              <a:t> – the seemingly random placement or situating of images or objects in an art work.  By juxtaposing images, artists intend that this clash causes a reaction of shock or surprise in the spectator.</a:t>
            </a:r>
          </a:p>
        </p:txBody>
      </p:sp>
      <p:sp>
        <p:nvSpPr>
          <p:cNvPr name="Shape 166" id="166"/>
          <p:cNvSpPr/>
          <p:nvPr/>
        </p:nvSpPr>
        <p:spPr>
          <a:xfrm>
            <a:off y="838200" x="250825"/>
            <a:ext cy="4518024" cx="5714999"/>
          </a:xfrm>
          <a:prstGeom prst="rect">
            <a:avLst/>
          </a:prstGeom>
          <a:blipFill>
            <a:blip r:embed="rId4"/>
            <a:stretch>
              <a:fillRect/>
            </a:stretch>
          </a:blipFill>
        </p:spPr>
      </p:sp>
      <p:sp>
        <p:nvSpPr>
          <p:cNvPr name="Shape 167" id="167"/>
          <p:cNvSpPr/>
          <p:nvPr/>
        </p:nvSpPr>
        <p:spPr>
          <a:xfrm>
            <a:off y="4797425" x="6516687"/>
            <a:ext cy="1847850" cx="2466975"/>
          </a:xfrm>
          <a:prstGeom prst="rect">
            <a:avLst/>
          </a:prstGeom>
          <a:blipFill>
            <a:blip r:embed="rId5"/>
            <a:stretch>
              <a:fillRect/>
            </a:stretch>
          </a:blipFill>
        </p:spPr>
      </p:sp>
      <p:sp>
        <p:nvSpPr>
          <p:cNvPr name="Shape 168" id="168"/>
          <p:cNvSpPr txBox="1"/>
          <p:nvPr/>
        </p:nvSpPr>
        <p:spPr>
          <a:xfrm>
            <a:off y="76200" x="2209800"/>
            <a:ext cy="661987" cx="4876799"/>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3700" b="1" cap="none" u="none">
                <a:solidFill>
                  <a:schemeClr val="dk1"/>
                </a:solidFill>
                <a:latin typeface="Arial"/>
                <a:ea typeface="Arial"/>
                <a:cs typeface="Arial"/>
                <a:sym typeface="Arial"/>
              </a:rPr>
              <a:t>Juxtaposition</a:t>
            </a:r>
            <a:r>
              <a:rPr lang="en_US" i="0" baseline="0" strike="noStrike" sz="3700" b="0" cap="none" u="none">
                <a:solidFill>
                  <a:schemeClr val="dk1"/>
                </a:solidFill>
                <a:latin typeface="Arial"/>
                <a:ea typeface="Arial"/>
                <a:cs typeface="Arial"/>
                <a:sym typeface="Arial"/>
              </a:rPr>
              <a:t> –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name="Shape 172" id="172"/>
        <p:cNvGrpSpPr/>
        <p:nvPr/>
      </p:nvGrpSpPr>
      <p:grpSpPr>
        <a:xfrm>
          <a:off y="0" x="0"/>
          <a:ext cy="0" cx="0"/>
          <a:chOff y="0" x="0"/>
          <a:chExt cy="0" cx="0"/>
        </a:xfrm>
      </p:grpSpPr>
      <p:sp>
        <p:nvSpPr>
          <p:cNvPr name="Shape 173" id="173"/>
          <p:cNvSpPr/>
          <p:nvPr/>
        </p:nvSpPr>
        <p:spPr>
          <a:xfrm>
            <a:off y="1752600" x="-304800"/>
            <a:ext cy="2387599" cx="3452812"/>
          </a:xfrm>
          <a:prstGeom prst="rect">
            <a:avLst/>
          </a:prstGeom>
          <a:blipFill>
            <a:blip r:embed="rId4"/>
            <a:stretch>
              <a:fillRect/>
            </a:stretch>
          </a:blipFill>
        </p:spPr>
      </p:sp>
      <p:sp>
        <p:nvSpPr>
          <p:cNvPr name="Shape 174" id="174"/>
          <p:cNvSpPr txBox="1"/>
          <p:nvPr/>
        </p:nvSpPr>
        <p:spPr>
          <a:xfrm>
            <a:off y="4495800" x="609600"/>
            <a:ext cy="923924" cx="2286000"/>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1" baseline="0" strike="noStrike" sz="1800" b="1" cap="none" u="none">
                <a:solidFill>
                  <a:schemeClr val="dk1"/>
                </a:solidFill>
                <a:latin typeface="Arial"/>
                <a:ea typeface="Arial"/>
                <a:cs typeface="Arial"/>
                <a:sym typeface="Arial"/>
              </a:rPr>
              <a:t>Object</a:t>
            </a:r>
          </a:p>
          <a:p>
            <a:pPr indent="0" marR="0" algn="l" marL="0" rtl="0" lvl="0">
              <a:buClr>
                <a:schemeClr val="dk1"/>
              </a:buClr>
              <a:buSzPct val="25000"/>
              <a:buFont typeface="Arial"/>
              <a:buNone/>
            </a:pPr>
            <a:r>
              <a:rPr lang="en_US" i="0" baseline="0" strike="noStrike" sz="1800" b="1" cap="none" u="sng">
                <a:solidFill>
                  <a:schemeClr val="hlink"/>
                </a:solidFill>
                <a:latin typeface="Arial"/>
                <a:ea typeface="Arial"/>
                <a:cs typeface="Arial"/>
                <a:sym typeface="Arial"/>
                <a:hlinkClick r:id="rId5"/>
              </a:rPr>
              <a:t>Meret Oppenheim</a:t>
            </a:r>
            <a:r>
              <a:rPr lang="en_US" i="0" baseline="0" strike="noStrike" sz="1800" b="1" cap="none" u="none">
                <a:solidFill>
                  <a:schemeClr val="dk1"/>
                </a:solidFill>
                <a:latin typeface="Arial"/>
                <a:ea typeface="Arial"/>
                <a:cs typeface="Arial"/>
                <a:sym typeface="Arial"/>
              </a:rPr>
              <a:t> (Swiss, 1913–1985)</a:t>
            </a:r>
          </a:p>
        </p:txBody>
      </p:sp>
      <p:sp>
        <p:nvSpPr>
          <p:cNvPr name="Shape 175" id="175"/>
          <p:cNvSpPr txBox="1"/>
          <p:nvPr>
            <p:ph type="title"/>
          </p:nvPr>
        </p:nvSpPr>
        <p:spPr>
          <a:xfrm>
            <a:off y="0" x="457200"/>
            <a:ext cy="904875" cx="7772400"/>
          </a:xfrm>
          <a:prstGeom prst="rect">
            <a:avLst/>
          </a:prstGeom>
          <a:noFill/>
          <a:ln>
            <a:noFill/>
          </a:ln>
        </p:spPr>
        <p:txBody>
          <a:bodyPr bIns="45700" tIns="45700" lIns="91425" anchor="b" anchorCtr="0" rIns="91425">
            <a:spAutoFit/>
          </a:bodyPr>
          <a:lstStyle/>
          <a:p>
            <a:pPr indent="0" marR="0" algn="ctr" marL="0" rtl="0" lvl="0">
              <a:lnSpc>
                <a:spcPct val="116666"/>
              </a:lnSpc>
              <a:spcBef>
                <a:spcPts val="0"/>
              </a:spcBef>
              <a:spcAft>
                <a:spcPts val="0"/>
              </a:spcAft>
              <a:buClr>
                <a:srgbClr val="595959"/>
              </a:buClr>
              <a:buSzPct val="25000"/>
              <a:buFont typeface="Arial"/>
              <a:buNone/>
            </a:pPr>
            <a:r>
              <a:rPr lang="en_US" i="0" baseline="0" strike="noStrike" sz="4800" b="1" cap="none" u="none">
                <a:solidFill>
                  <a:srgbClr val="000000"/>
                </a:solidFill>
                <a:latin typeface="Arial"/>
                <a:ea typeface="Arial"/>
                <a:cs typeface="Arial"/>
                <a:sym typeface="Arial"/>
              </a:rPr>
              <a:t>Juxtaposition</a:t>
            </a:r>
          </a:p>
        </p:txBody>
      </p:sp>
      <p:sp>
        <p:nvSpPr>
          <p:cNvPr name="Shape 176" id="176"/>
          <p:cNvSpPr txBox="1"/>
          <p:nvPr>
            <p:ph type="body" idx="1"/>
          </p:nvPr>
        </p:nvSpPr>
        <p:spPr>
          <a:xfrm>
            <a:off y="6489700" x="4267200"/>
            <a:ext cy="368299" cx="2249486"/>
          </a:xfrm>
          <a:prstGeom prst="rect">
            <a:avLst/>
          </a:prstGeom>
          <a:noFill/>
          <a:ln>
            <a:noFill/>
          </a:ln>
        </p:spPr>
        <p:txBody>
          <a:bodyPr bIns="45700" tIns="45700" lIns="91425" anchor="t" anchorCtr="0" rIns="91425">
            <a:spAutoFit/>
          </a:bodyPr>
          <a:lstStyle/>
          <a:p>
            <a:pPr indent="0" marR="0" algn="ctr" marL="0" rtl="0" lvl="0">
              <a:lnSpc>
                <a:spcPct val="100000"/>
              </a:lnSpc>
              <a:spcBef>
                <a:spcPts val="0"/>
              </a:spcBef>
              <a:spcAft>
                <a:spcPts val="0"/>
              </a:spcAft>
              <a:buClr>
                <a:srgbClr val="595959"/>
              </a:buClr>
              <a:buSzPct val="25000"/>
              <a:buFont typeface="Arial"/>
              <a:buNone/>
            </a:pPr>
            <a:r>
              <a:rPr lang="en_US" i="0" baseline="0" strike="noStrike" sz="2000" b="1" cap="none" u="none">
                <a:solidFill>
                  <a:srgbClr val="595959"/>
                </a:solidFill>
                <a:latin typeface="Arial"/>
                <a:ea typeface="Arial"/>
                <a:cs typeface="Arial"/>
                <a:sym typeface="Arial"/>
              </a:rPr>
              <a:t>Peter Kennard</a:t>
            </a:r>
          </a:p>
        </p:txBody>
      </p:sp>
      <p:sp>
        <p:nvSpPr>
          <p:cNvPr name="Shape 177" id="177"/>
          <p:cNvSpPr/>
          <p:nvPr/>
        </p:nvSpPr>
        <p:spPr>
          <a:xfrm>
            <a:off y="1752600" x="3267075"/>
            <a:ext cy="4737100" cx="5876924"/>
          </a:xfrm>
          <a:prstGeom prst="rect">
            <a:avLst/>
          </a:prstGeom>
          <a:blipFill>
            <a:blip r:embed="rId6"/>
            <a:stretch>
              <a:fillRect/>
            </a:stretch>
          </a:blipFill>
        </p:spPr>
      </p:sp>
      <p:sp>
        <p:nvSpPr>
          <p:cNvPr name="Shape 178" id="178"/>
          <p:cNvSpPr txBox="1"/>
          <p:nvPr/>
        </p:nvSpPr>
        <p:spPr>
          <a:xfrm>
            <a:off y="990600" x="4572000"/>
            <a:ext cy="646112" cx="4572000"/>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1800" b="0" cap="none" u="sng">
                <a:solidFill>
                  <a:schemeClr val="hlink"/>
                </a:solidFill>
                <a:latin typeface="Arial"/>
                <a:ea typeface="Arial"/>
                <a:cs typeface="Arial"/>
                <a:sym typeface="Arial"/>
                <a:hlinkClick r:id="rId7"/>
              </a:rPr>
              <a:t>http://www.tate.org.uk/search/peter%20kennard</a:t>
            </a:r>
            <a:r>
              <a:rPr lang="en_US" i="0" baseline="0" strike="noStrike" sz="1800" b="0" cap="none" u="none">
                <a:solidFill>
                  <a:schemeClr val="dk1"/>
                </a:solidFill>
                <a:latin typeface="Arial"/>
                <a:ea typeface="Arial"/>
                <a:cs typeface="Arial"/>
                <a:sym typeface="Arial"/>
              </a:rPr>
              <a:t>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name="Shape 182" id="182"/>
        <p:cNvGrpSpPr/>
        <p:nvPr/>
      </p:nvGrpSpPr>
      <p:grpSpPr>
        <a:xfrm>
          <a:off y="0" x="0"/>
          <a:ext cy="0" cx="0"/>
          <a:chOff y="0" x="0"/>
          <a:chExt cy="0" cx="0"/>
        </a:xfrm>
      </p:grpSpPr>
      <p:sp>
        <p:nvSpPr>
          <p:cNvPr name="Shape 183" id="183"/>
          <p:cNvSpPr txBox="1"/>
          <p:nvPr>
            <p:ph type="title"/>
          </p:nvPr>
        </p:nvSpPr>
        <p:spPr>
          <a:xfrm>
            <a:off y="228601" x="914400"/>
            <a:ext cy="1264023" cx="7313612"/>
          </a:xfrm>
          <a:prstGeom prst="rect">
            <a:avLst/>
          </a:prstGeom>
          <a:noFill/>
          <a:ln>
            <a:noFill/>
          </a:ln>
        </p:spPr>
        <p:txBody>
          <a:bodyPr bIns="45700" tIns="45700" lIns="91425" anchor="ctr" anchorCtr="0" rIns="91425">
            <a:spAutoFit/>
          </a:bodyPr>
          <a:lstStyle/>
          <a:p>
            <a:pPr indent="0" marR="0" algn="ctr" marL="0" rtl="0" lvl="0">
              <a:lnSpc>
                <a:spcPct val="103703"/>
              </a:lnSpc>
              <a:spcBef>
                <a:spcPts val="0"/>
              </a:spcBef>
              <a:spcAft>
                <a:spcPts val="0"/>
              </a:spcAft>
              <a:buClr>
                <a:srgbClr val="595959"/>
              </a:buClr>
              <a:buSzPct val="25000"/>
              <a:buFont typeface="Arial"/>
              <a:buNone/>
            </a:pPr>
            <a:r>
              <a:rPr lang="en_US" i="0" baseline="0" strike="noStrike" sz="5400" b="1" cap="none" u="none">
                <a:solidFill>
                  <a:srgbClr val="595959"/>
                </a:solidFill>
                <a:latin typeface="Arial"/>
                <a:ea typeface="Arial"/>
                <a:cs typeface="Arial"/>
                <a:sym typeface="Arial"/>
              </a:rPr>
              <a:t>Juxtaposition</a:t>
            </a:r>
          </a:p>
        </p:txBody>
      </p:sp>
      <p:sp>
        <p:nvSpPr>
          <p:cNvPr name="Shape 184" id="184"/>
          <p:cNvSpPr/>
          <p:nvPr/>
        </p:nvSpPr>
        <p:spPr>
          <a:xfrm>
            <a:off y="2362200" x="5715000"/>
            <a:ext cy="4057649" cx="3429000"/>
          </a:xfrm>
          <a:prstGeom prst="rect">
            <a:avLst/>
          </a:prstGeom>
          <a:blipFill>
            <a:blip r:embed="rId4"/>
            <a:stretch>
              <a:fillRect/>
            </a:stretch>
          </a:blipFill>
        </p:spPr>
      </p:sp>
      <p:sp>
        <p:nvSpPr>
          <p:cNvPr name="Shape 185" id="185"/>
          <p:cNvSpPr txBox="1"/>
          <p:nvPr/>
        </p:nvSpPr>
        <p:spPr>
          <a:xfrm>
            <a:off y="6488112" x="6477000"/>
            <a:ext cy="369886" cx="1030286"/>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1800" b="1" cap="none" u="none">
                <a:solidFill>
                  <a:schemeClr val="dk1"/>
                </a:solidFill>
                <a:latin typeface="Arial"/>
                <a:ea typeface="Arial"/>
                <a:cs typeface="Arial"/>
                <a:sym typeface="Arial"/>
              </a:rPr>
              <a:t>Banksy</a:t>
            </a:r>
          </a:p>
        </p:txBody>
      </p:sp>
      <p:sp>
        <p:nvSpPr>
          <p:cNvPr name="Shape 186" id="186"/>
          <p:cNvSpPr/>
          <p:nvPr/>
        </p:nvSpPr>
        <p:spPr>
          <a:xfrm>
            <a:off y="1295400" x="381000"/>
            <a:ext cy="3251199" cx="5259387"/>
          </a:xfrm>
          <a:prstGeom prst="rect">
            <a:avLst/>
          </a:prstGeom>
          <a:blipFill>
            <a:blip r:embed="rId5"/>
            <a:stretch>
              <a:fillRect/>
            </a:stretch>
          </a:blipFill>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name="Shape 190" id="190"/>
        <p:cNvGrpSpPr/>
        <p:nvPr/>
      </p:nvGrpSpPr>
      <p:grpSpPr>
        <a:xfrm>
          <a:off y="0" x="0"/>
          <a:ext cy="0" cx="0"/>
          <a:chOff y="0" x="0"/>
          <a:chExt cy="0" cx="0"/>
        </a:xfrm>
      </p:grpSpPr>
      <p:sp>
        <p:nvSpPr>
          <p:cNvPr name="Shape 191" id="191"/>
          <p:cNvSpPr txBox="1"/>
          <p:nvPr/>
        </p:nvSpPr>
        <p:spPr>
          <a:xfrm>
            <a:off y="5484900" x="0"/>
            <a:ext cy="1200299" cx="9677400"/>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1800" b="1" cap="none" u="none">
                <a:solidFill>
                  <a:schemeClr val="dk1"/>
                </a:solidFill>
                <a:latin typeface="Arial"/>
                <a:ea typeface="Arial"/>
                <a:cs typeface="Arial"/>
                <a:sym typeface="Arial"/>
              </a:rPr>
              <a:t>Layering</a:t>
            </a:r>
            <a:r>
              <a:rPr lang="en_US" i="0" baseline="0" strike="noStrike" sz="1800" b="0" cap="none" u="none">
                <a:solidFill>
                  <a:schemeClr val="dk1"/>
                </a:solidFill>
                <a:latin typeface="Arial"/>
                <a:ea typeface="Arial"/>
                <a:cs typeface="Arial"/>
                <a:sym typeface="Arial"/>
              </a:rPr>
              <a:t> – a strategy of piling images on top of one another to mirror the </a:t>
            </a:r>
          </a:p>
          <a:p>
            <a:pPr indent="0" marR="0" algn="l" marL="0" rtl="0" lvl="0">
              <a:buClr>
                <a:schemeClr val="dk1"/>
              </a:buClr>
              <a:buSzPct val="25000"/>
              <a:buFont typeface="Arial"/>
              <a:buNone/>
            </a:pPr>
            <a:r>
              <a:rPr lang="en_US" i="0" baseline="0" strike="noStrike" sz="1800" b="0" cap="none" u="none">
                <a:solidFill>
                  <a:schemeClr val="dk1"/>
                </a:solidFill>
                <a:latin typeface="Arial"/>
                <a:ea typeface="Arial"/>
                <a:cs typeface="Arial"/>
                <a:sym typeface="Arial"/>
              </a:rPr>
              <a:t>complexity of the world and the unconscious mind.  Multiple transparent </a:t>
            </a:r>
          </a:p>
          <a:p>
            <a:pPr indent="0" marR="0" algn="l" marL="0" rtl="0" lvl="0">
              <a:buClr>
                <a:schemeClr val="dk1"/>
              </a:buClr>
              <a:buSzPct val="25000"/>
              <a:buFont typeface="Arial"/>
              <a:buNone/>
            </a:pPr>
            <a:r>
              <a:rPr lang="en_US" i="0" baseline="0" strike="noStrike" sz="1800" b="0" cap="none" u="none">
                <a:solidFill>
                  <a:schemeClr val="dk1"/>
                </a:solidFill>
                <a:latin typeface="Arial"/>
                <a:ea typeface="Arial"/>
                <a:cs typeface="Arial"/>
                <a:sym typeface="Arial"/>
              </a:rPr>
              <a:t>layers can evoke ideas of simultaneity, coincidence, and ambiguity.</a:t>
            </a:r>
          </a:p>
        </p:txBody>
      </p:sp>
      <p:sp>
        <p:nvSpPr>
          <p:cNvPr name="Shape 192" id="192"/>
          <p:cNvSpPr/>
          <p:nvPr/>
        </p:nvSpPr>
        <p:spPr>
          <a:xfrm>
            <a:off y="788987" x="762000"/>
            <a:ext cy="4545012" cx="6624636"/>
          </a:xfrm>
          <a:prstGeom prst="rect">
            <a:avLst/>
          </a:prstGeom>
          <a:blipFill>
            <a:blip r:embed="rId4"/>
            <a:stretch>
              <a:fillRect/>
            </a:stretch>
          </a:blipFill>
        </p:spPr>
      </p:sp>
      <p:sp>
        <p:nvSpPr>
          <p:cNvPr name="Shape 193" id="193"/>
          <p:cNvSpPr txBox="1"/>
          <p:nvPr/>
        </p:nvSpPr>
        <p:spPr>
          <a:xfrm>
            <a:off y="152400" x="3200400"/>
            <a:ext cy="630236" cx="2133599"/>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3500" b="1" cap="none" u="none">
                <a:solidFill>
                  <a:schemeClr val="dk1"/>
                </a:solidFill>
                <a:latin typeface="Arial"/>
                <a:ea typeface="Arial"/>
                <a:cs typeface="Arial"/>
                <a:sym typeface="Arial"/>
              </a:rPr>
              <a:t>Layering</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name="Shape 197" id="197"/>
        <p:cNvGrpSpPr/>
        <p:nvPr/>
      </p:nvGrpSpPr>
      <p:grpSpPr>
        <a:xfrm>
          <a:off y="0" x="0"/>
          <a:ext cy="0" cx="0"/>
          <a:chOff y="0" x="0"/>
          <a:chExt cy="0" cx="0"/>
        </a:xfrm>
      </p:grpSpPr>
      <p:sp>
        <p:nvSpPr>
          <p:cNvPr name="Shape 198" id="198"/>
          <p:cNvSpPr/>
          <p:nvPr/>
        </p:nvSpPr>
        <p:spPr>
          <a:xfrm>
            <a:off y="0" x="0"/>
            <a:ext cy="3640136" cx="4892675"/>
          </a:xfrm>
          <a:prstGeom prst="rect">
            <a:avLst/>
          </a:prstGeom>
          <a:blipFill>
            <a:blip r:embed="rId4"/>
            <a:stretch>
              <a:fillRect/>
            </a:stretch>
          </a:blipFill>
        </p:spPr>
      </p:sp>
      <p:sp>
        <p:nvSpPr>
          <p:cNvPr name="Shape 199" id="199"/>
          <p:cNvSpPr/>
          <p:nvPr/>
        </p:nvSpPr>
        <p:spPr>
          <a:xfrm>
            <a:off y="0" x="4745037"/>
            <a:ext cy="4432299" cx="4398962"/>
          </a:xfrm>
          <a:prstGeom prst="rect">
            <a:avLst/>
          </a:prstGeom>
          <a:blipFill>
            <a:blip r:embed="rId5"/>
            <a:stretch>
              <a:fillRect/>
            </a:stretch>
          </a:blipFill>
        </p:spPr>
      </p:sp>
      <p:sp>
        <p:nvSpPr>
          <p:cNvPr name="Shape 200" id="200"/>
          <p:cNvSpPr/>
          <p:nvPr/>
        </p:nvSpPr>
        <p:spPr>
          <a:xfrm>
            <a:off y="2819400" x="304800"/>
            <a:ext cy="4432299" cx="4533900"/>
          </a:xfrm>
          <a:prstGeom prst="rect">
            <a:avLst/>
          </a:prstGeom>
          <a:blipFill>
            <a:blip r:embed="rId6"/>
            <a:stretch>
              <a:fillRect/>
            </a:stretch>
          </a:blipFill>
        </p:spPr>
      </p:sp>
      <p:sp>
        <p:nvSpPr>
          <p:cNvPr name="Shape 201" id="201"/>
          <p:cNvSpPr txBox="1"/>
          <p:nvPr/>
        </p:nvSpPr>
        <p:spPr>
          <a:xfrm>
            <a:off y="5410200" x="5181600"/>
            <a:ext cy="369886" cx="2652712"/>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1800" b="0" cap="none" u="none">
                <a:solidFill>
                  <a:schemeClr val="dk1"/>
                </a:solidFill>
                <a:latin typeface="Arial"/>
                <a:ea typeface="Arial"/>
                <a:cs typeface="Arial"/>
                <a:sym typeface="Arial"/>
              </a:rPr>
              <a:t>Crush II’ by Louise Dear</a:t>
            </a:r>
          </a:p>
        </p:txBody>
      </p:sp>
      <p:sp>
        <p:nvSpPr>
          <p:cNvPr name="Shape 202" id="202"/>
          <p:cNvSpPr txBox="1"/>
          <p:nvPr/>
        </p:nvSpPr>
        <p:spPr>
          <a:xfrm>
            <a:off y="4495800" x="4846637"/>
            <a:ext cy="369886" cx="4297361"/>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1800" b="0" cap="none" u="sng">
                <a:solidFill>
                  <a:schemeClr val="hlink"/>
                </a:solidFill>
                <a:latin typeface="Arial"/>
                <a:ea typeface="Arial"/>
                <a:cs typeface="Arial"/>
                <a:sym typeface="Arial"/>
                <a:hlinkClick r:id="rId7"/>
              </a:rPr>
              <a:t>http://www.fineartblog.co.uk/?m=201007</a:t>
            </a:r>
            <a:r>
              <a:rPr lang="en_US" i="0" baseline="0" strike="noStrike" sz="1800" b="0" cap="none" u="none">
                <a:solidFill>
                  <a:schemeClr val="dk1"/>
                </a:solidFill>
                <a:latin typeface="Arial"/>
                <a:ea typeface="Arial"/>
                <a:cs typeface="Arial"/>
                <a:sym typeface="Arial"/>
              </a:rPr>
              <a:t> </a:t>
            </a:r>
          </a:p>
        </p:txBody>
      </p:sp>
      <p:sp>
        <p:nvSpPr>
          <p:cNvPr name="Shape 203" id="203"/>
          <p:cNvSpPr txBox="1"/>
          <p:nvPr/>
        </p:nvSpPr>
        <p:spPr>
          <a:xfrm>
            <a:off y="5791200" x="5638800"/>
            <a:ext cy="754062" cx="2300286"/>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4300" b="0" cap="none" u="none">
                <a:solidFill>
                  <a:schemeClr val="dk1"/>
                </a:solidFill>
                <a:latin typeface="Arial"/>
                <a:ea typeface="Arial"/>
                <a:cs typeface="Arial"/>
                <a:sym typeface="Arial"/>
              </a:rPr>
              <a:t>Layering</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name="Shape 207" id="207"/>
        <p:cNvGrpSpPr/>
        <p:nvPr/>
      </p:nvGrpSpPr>
      <p:grpSpPr>
        <a:xfrm>
          <a:off y="0" x="0"/>
          <a:ext cy="0" cx="0"/>
          <a:chOff y="0" x="0"/>
          <a:chExt cy="0" cx="0"/>
        </a:xfrm>
      </p:grpSpPr>
      <p:sp>
        <p:nvSpPr>
          <p:cNvPr name="Shape 208" id="208"/>
          <p:cNvSpPr txBox="1"/>
          <p:nvPr/>
        </p:nvSpPr>
        <p:spPr>
          <a:xfrm>
            <a:off y="776287" x="0"/>
            <a:ext cy="1862137" cx="5181600"/>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2300" b="0" cap="none" u="none">
                <a:solidFill>
                  <a:schemeClr val="dk1"/>
                </a:solidFill>
                <a:latin typeface="Arial"/>
                <a:ea typeface="Arial"/>
                <a:cs typeface="Arial"/>
                <a:sym typeface="Arial"/>
              </a:rPr>
              <a:t>– the placement of a familiar image in relation to </a:t>
            </a:r>
          </a:p>
          <a:p>
            <a:pPr indent="0" marR="0" algn="l" marL="0" rtl="0" lvl="0">
              <a:buClr>
                <a:schemeClr val="dk1"/>
              </a:buClr>
              <a:buSzPct val="25000"/>
              <a:buFont typeface="Arial"/>
              <a:buNone/>
            </a:pPr>
            <a:r>
              <a:rPr lang="en_US" i="0" baseline="0" strike="noStrike" sz="2300" b="0" cap="none" u="none">
                <a:solidFill>
                  <a:schemeClr val="dk1"/>
                </a:solidFill>
                <a:latin typeface="Arial"/>
                <a:ea typeface="Arial"/>
                <a:cs typeface="Arial"/>
                <a:sym typeface="Arial"/>
              </a:rPr>
              <a:t>pictures, symbols, texts, or situations with which it is not usually associated, in </a:t>
            </a:r>
          </a:p>
          <a:p>
            <a:pPr indent="0" marR="0" algn="l" marL="0" rtl="0" lvl="0">
              <a:buClr>
                <a:schemeClr val="dk1"/>
              </a:buClr>
              <a:buSzPct val="25000"/>
              <a:buFont typeface="Arial"/>
              <a:buNone/>
            </a:pPr>
            <a:r>
              <a:rPr lang="en_US" i="0" baseline="0" strike="noStrike" sz="2300" b="0" cap="none" u="none">
                <a:solidFill>
                  <a:schemeClr val="dk1"/>
                </a:solidFill>
                <a:latin typeface="Arial"/>
                <a:ea typeface="Arial"/>
                <a:cs typeface="Arial"/>
                <a:sym typeface="Arial"/>
              </a:rPr>
              <a:t>order to create new meanings.</a:t>
            </a:r>
          </a:p>
        </p:txBody>
      </p:sp>
      <p:sp>
        <p:nvSpPr>
          <p:cNvPr name="Shape 209" id="209"/>
          <p:cNvSpPr/>
          <p:nvPr/>
        </p:nvSpPr>
        <p:spPr>
          <a:xfrm>
            <a:off y="3171593" x="990600"/>
            <a:ext cy="3686405" cx="3120246"/>
          </a:xfrm>
          <a:prstGeom prst="rect">
            <a:avLst/>
          </a:prstGeom>
          <a:blipFill>
            <a:blip r:embed="rId4"/>
            <a:stretch>
              <a:fillRect/>
            </a:stretch>
          </a:blipFill>
        </p:spPr>
      </p:sp>
      <p:sp>
        <p:nvSpPr>
          <p:cNvPr name="Shape 210" id="210"/>
          <p:cNvSpPr/>
          <p:nvPr/>
        </p:nvSpPr>
        <p:spPr>
          <a:xfrm>
            <a:off y="1219200" x="5486400"/>
            <a:ext cy="5338761" cx="3200400"/>
          </a:xfrm>
          <a:prstGeom prst="rect">
            <a:avLst/>
          </a:prstGeom>
          <a:blipFill>
            <a:blip r:embed="rId5"/>
            <a:stretch>
              <a:fillRect/>
            </a:stretch>
          </a:blipFill>
        </p:spPr>
      </p:sp>
      <p:sp>
        <p:nvSpPr>
          <p:cNvPr name="Shape 211" id="211"/>
          <p:cNvSpPr txBox="1"/>
          <p:nvPr/>
        </p:nvSpPr>
        <p:spPr>
          <a:xfrm>
            <a:off y="84136" x="1846261"/>
            <a:ext cy="677999" cx="5825700"/>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3800" b="1" cap="none" u="none">
                <a:solidFill>
                  <a:schemeClr val="dk1"/>
                </a:solidFill>
                <a:latin typeface="Arial"/>
                <a:ea typeface="Arial"/>
                <a:cs typeface="Arial"/>
                <a:sym typeface="Arial"/>
              </a:rPr>
              <a:t>Recontextualization</a:t>
            </a:r>
            <a:r>
              <a:rPr lang="en_US" i="0" baseline="0" strike="noStrike" sz="1800" b="0" cap="none" u="none">
                <a:solidFill>
                  <a:schemeClr val="dk1"/>
                </a:solidFill>
                <a:latin typeface="Arial"/>
                <a:ea typeface="Arial"/>
                <a:cs typeface="Arial"/>
                <a:sym typeface="Arial"/>
              </a:rPr>
              <a:t>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name="Shape 215" id="215"/>
        <p:cNvGrpSpPr/>
        <p:nvPr/>
      </p:nvGrpSpPr>
      <p:grpSpPr>
        <a:xfrm>
          <a:off y="0" x="0"/>
          <a:ext cy="0" cx="0"/>
          <a:chOff y="0" x="0"/>
          <a:chExt cy="0" cx="0"/>
        </a:xfrm>
      </p:grpSpPr>
      <p:sp>
        <p:nvSpPr>
          <p:cNvPr name="Shape 216" id="216"/>
          <p:cNvSpPr/>
          <p:nvPr/>
        </p:nvSpPr>
        <p:spPr>
          <a:xfrm>
            <a:off y="990600" x="0"/>
            <a:ext cy="5295900" cx="3175000"/>
          </a:xfrm>
          <a:prstGeom prst="rect">
            <a:avLst/>
          </a:prstGeom>
          <a:blipFill>
            <a:blip r:embed="rId4"/>
            <a:stretch>
              <a:fillRect/>
            </a:stretch>
          </a:blipFill>
        </p:spPr>
      </p:sp>
      <p:sp>
        <p:nvSpPr>
          <p:cNvPr name="Shape 217" id="217"/>
          <p:cNvSpPr txBox="1"/>
          <p:nvPr/>
        </p:nvSpPr>
        <p:spPr>
          <a:xfrm>
            <a:off y="1066800" x="3352800"/>
            <a:ext cy="5754686" cx="5410200"/>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2300" b="0" cap="none" u="none">
                <a:solidFill>
                  <a:schemeClr val="dk1"/>
                </a:solidFill>
                <a:latin typeface="Arial"/>
                <a:ea typeface="Arial"/>
                <a:cs typeface="Arial"/>
                <a:sym typeface="Arial"/>
              </a:rPr>
              <a:t>Hannah Hoch, one of the early Dada proponents of the new medium of photomontage created many provocative works by recombining found imagery. In Die Braut of 1927, winged objects swirl around the central image of a traditional bride and groom. The woman’s head is replaced by the oversized image of a young child’s face (Makela &amp; Boswell, 1996). This simple visual move changes any potential romantic fantasy reading of the bridal couple, shifting focus to society’s degrading legal, religious, and cultural conventions regarding the status of women.</a:t>
            </a:r>
          </a:p>
        </p:txBody>
      </p:sp>
      <p:sp>
        <p:nvSpPr>
          <p:cNvPr name="Shape 218" id="218"/>
          <p:cNvSpPr txBox="1"/>
          <p:nvPr/>
        </p:nvSpPr>
        <p:spPr>
          <a:xfrm>
            <a:off y="0" x="784835"/>
            <a:ext cy="784200" cx="6285899"/>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4500" b="1" cap="none" u="none">
                <a:solidFill>
                  <a:schemeClr val="dk1"/>
                </a:solidFill>
                <a:latin typeface="Arial"/>
                <a:ea typeface="Arial"/>
                <a:cs typeface="Arial"/>
                <a:sym typeface="Arial"/>
              </a:rPr>
              <a:t>Recontextualization</a:t>
            </a:r>
            <a:r>
              <a:rPr lang="en_US" i="0" baseline="0" strike="noStrike" sz="4500" b="0" cap="none" u="none">
                <a:solidFill>
                  <a:schemeClr val="dk1"/>
                </a:solidFill>
                <a:latin typeface="Arial"/>
                <a:ea typeface="Arial"/>
                <a:cs typeface="Arial"/>
                <a:sym typeface="Arial"/>
              </a:rPr>
              <a:t>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name="Shape 222" id="222"/>
        <p:cNvGrpSpPr/>
        <p:nvPr/>
      </p:nvGrpSpPr>
      <p:grpSpPr>
        <a:xfrm>
          <a:off y="0" x="0"/>
          <a:ext cy="0" cx="0"/>
          <a:chOff y="0" x="0"/>
          <a:chExt cy="0" cx="0"/>
        </a:xfrm>
      </p:grpSpPr>
      <p:sp>
        <p:nvSpPr>
          <p:cNvPr name="Shape 223" id="223"/>
          <p:cNvSpPr txBox="1"/>
          <p:nvPr>
            <p:ph type="title"/>
          </p:nvPr>
        </p:nvSpPr>
        <p:spPr>
          <a:xfrm>
            <a:off y="228601" x="914400"/>
            <a:ext cy="1264023" cx="7313612"/>
          </a:xfrm>
          <a:prstGeom prst="rect">
            <a:avLst/>
          </a:prstGeom>
          <a:noFill/>
          <a:ln>
            <a:noFill/>
          </a:ln>
        </p:spPr>
        <p:txBody>
          <a:bodyPr bIns="45700" tIns="45700" lIns="91425" anchor="ctr" anchorCtr="0" rIns="91425">
            <a:spAutoFit/>
          </a:bodyPr>
          <a:lstStyle/>
          <a:p>
            <a:pPr indent="0" marR="0" algn="ctr" marL="0" rtl="0" lvl="0">
              <a:lnSpc>
                <a:spcPct val="103703"/>
              </a:lnSpc>
              <a:spcBef>
                <a:spcPts val="0"/>
              </a:spcBef>
              <a:spcAft>
                <a:spcPts val="0"/>
              </a:spcAft>
              <a:buClr>
                <a:srgbClr val="595959"/>
              </a:buClr>
              <a:buSzPct val="25000"/>
              <a:buFont typeface="Arial"/>
              <a:buNone/>
            </a:pPr>
            <a:r>
              <a:rPr lang="en_US" i="0" baseline="0" strike="noStrike" sz="5400" b="1" cap="none" u="none">
                <a:solidFill>
                  <a:srgbClr val="595959"/>
                </a:solidFill>
                <a:latin typeface="Arial"/>
                <a:ea typeface="Arial"/>
                <a:cs typeface="Arial"/>
                <a:sym typeface="Arial"/>
              </a:rPr>
              <a:t>Identity (Representing)</a:t>
            </a:r>
          </a:p>
        </p:txBody>
      </p:sp>
      <p:sp>
        <p:nvSpPr>
          <p:cNvPr name="Shape 224" id="224"/>
          <p:cNvSpPr txBox="1"/>
          <p:nvPr>
            <p:ph type="body" idx="1"/>
          </p:nvPr>
        </p:nvSpPr>
        <p:spPr>
          <a:xfrm>
            <a:off y="5943600" x="0"/>
            <a:ext cy="639762" cx="3566159"/>
          </a:xfrm>
          <a:prstGeom prst="rect">
            <a:avLst/>
          </a:prstGeom>
          <a:noFill/>
          <a:ln>
            <a:noFill/>
          </a:ln>
        </p:spPr>
        <p:txBody>
          <a:bodyPr bIns="45700" tIns="45700" lIns="91425" anchor="b" anchorCtr="0" rIns="91425">
            <a:spAutoFit/>
          </a:bodyPr>
          <a:lstStyle/>
          <a:p>
            <a:pPr indent="0" marR="0" algn="ctr" marL="0" rtl="0" lvl="0">
              <a:lnSpc>
                <a:spcPct val="100000"/>
              </a:lnSpc>
              <a:spcBef>
                <a:spcPts val="0"/>
              </a:spcBef>
              <a:spcAft>
                <a:spcPts val="0"/>
              </a:spcAft>
              <a:buClr>
                <a:srgbClr val="595959"/>
              </a:buClr>
              <a:buSzPct val="25000"/>
              <a:buFont typeface="Arial"/>
              <a:buNone/>
            </a:pPr>
            <a:r>
              <a:rPr lang="en_US" i="0" baseline="0" strike="noStrike" sz="2400" b="1" cap="none" u="none">
                <a:solidFill>
                  <a:srgbClr val="595959"/>
                </a:solidFill>
                <a:latin typeface="Arial"/>
                <a:ea typeface="Arial"/>
                <a:cs typeface="Arial"/>
                <a:sym typeface="Arial"/>
              </a:rPr>
              <a:t>Shirin Neshat</a:t>
            </a:r>
          </a:p>
        </p:txBody>
      </p:sp>
      <p:sp>
        <p:nvSpPr>
          <p:cNvPr name="Shape 225" id="225"/>
          <p:cNvSpPr txBox="1"/>
          <p:nvPr>
            <p:ph type="body" idx="2"/>
          </p:nvPr>
        </p:nvSpPr>
        <p:spPr>
          <a:xfrm>
            <a:off y="1691000" x="3900075"/>
            <a:ext cy="1066799" cx="4765800"/>
          </a:xfrm>
          <a:prstGeom prst="rect">
            <a:avLst/>
          </a:prstGeom>
          <a:noFill/>
          <a:ln>
            <a:noFill/>
          </a:ln>
        </p:spPr>
        <p:txBody>
          <a:bodyPr bIns="45700" tIns="45700" lIns="91425" anchor="t" anchorCtr="0" rIns="91425">
            <a:spAutoFit/>
          </a:bodyPr>
          <a:lstStyle/>
          <a:p>
            <a:pPr indent="-342900" marR="0" algn="l" marL="342900" rtl="0" lvl="0">
              <a:lnSpc>
                <a:spcPct val="100000"/>
              </a:lnSpc>
              <a:spcBef>
                <a:spcPts val="2000"/>
              </a:spcBef>
              <a:spcAft>
                <a:spcPts val="0"/>
              </a:spcAft>
              <a:buClr>
                <a:srgbClr val="595959"/>
              </a:buClr>
              <a:buSzPct val="79545"/>
              <a:buFont typeface="Arial"/>
              <a:buChar char="•"/>
            </a:pPr>
            <a:r>
              <a:rPr lang="en_US" i="0" baseline="0" strike="noStrike" sz="2200" b="0" cap="none" u="none">
                <a:solidFill>
                  <a:srgbClr val="595959"/>
                </a:solidFill>
                <a:latin typeface="Arial"/>
                <a:ea typeface="Arial"/>
                <a:cs typeface="Arial"/>
                <a:sym typeface="Arial"/>
              </a:rPr>
              <a:t>the strategy of locating one’s artistic voice within one’s personal history and culture of origin. </a:t>
            </a:r>
          </a:p>
          <a:p>
            <a:r>
              <a:t/>
            </a:r>
          </a:p>
        </p:txBody>
      </p:sp>
      <p:sp>
        <p:nvSpPr>
          <p:cNvPr name="Shape 226" id="226"/>
          <p:cNvSpPr txBox="1"/>
          <p:nvPr>
            <p:ph type="body" idx="3"/>
          </p:nvPr>
        </p:nvSpPr>
        <p:spPr>
          <a:xfrm>
            <a:off y="2900650" x="3900075"/>
            <a:ext cy="3792899" cx="3566099"/>
          </a:xfrm>
          <a:prstGeom prst="rect">
            <a:avLst/>
          </a:prstGeom>
          <a:noFill/>
          <a:ln>
            <a:noFill/>
          </a:ln>
        </p:spPr>
        <p:txBody>
          <a:bodyPr bIns="45700" tIns="45700" lIns="91425" anchor="t" anchorCtr="0" rIns="91425">
            <a:spAutoFit/>
          </a:bodyPr>
          <a:lstStyle/>
          <a:p>
            <a:pPr indent="-342900" marR="0" algn="l" marL="342900" rtl="0" lvl="0">
              <a:lnSpc>
                <a:spcPct val="100000"/>
              </a:lnSpc>
              <a:spcBef>
                <a:spcPts val="2000"/>
              </a:spcBef>
              <a:spcAft>
                <a:spcPts val="0"/>
              </a:spcAft>
              <a:buClr>
                <a:srgbClr val="595959"/>
              </a:buClr>
              <a:buSzPct val="79545"/>
              <a:buFont typeface="Arial"/>
              <a:buChar char="•"/>
            </a:pPr>
            <a:r>
              <a:rPr lang="en_US" i="0" baseline="0" strike="noStrike" sz="2200" b="0" cap="none" u="none">
                <a:solidFill>
                  <a:srgbClr val="595959"/>
                </a:solidFill>
                <a:latin typeface="Arial"/>
                <a:ea typeface="Arial"/>
                <a:cs typeface="Arial"/>
                <a:sym typeface="Arial"/>
              </a:rPr>
              <a:t>Her work refers to the social, cultural and religious codes of Muslim societies and the complexity of certain oppositions, such as man and woman.</a:t>
            </a:r>
          </a:p>
        </p:txBody>
      </p:sp>
      <p:sp>
        <p:nvSpPr>
          <p:cNvPr name="Shape 227" id="227"/>
          <p:cNvSpPr/>
          <p:nvPr/>
        </p:nvSpPr>
        <p:spPr>
          <a:xfrm>
            <a:off y="2133600" x="609600"/>
            <a:ext cy="3657600" cx="2489200"/>
          </a:xfrm>
          <a:prstGeom prst="rect">
            <a:avLst/>
          </a:prstGeom>
          <a:blipFill>
            <a:blip r:embed="rId4"/>
            <a:stretch>
              <a:fillRect/>
            </a:stretch>
          </a:blipFill>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name="Shape 83" id="83"/>
        <p:cNvGrpSpPr/>
        <p:nvPr/>
      </p:nvGrpSpPr>
      <p:grpSpPr>
        <a:xfrm>
          <a:off y="0" x="0"/>
          <a:ext cy="0" cx="0"/>
          <a:chOff y="0" x="0"/>
          <a:chExt cy="0" cx="0"/>
        </a:xfrm>
      </p:grpSpPr>
      <p:sp>
        <p:nvSpPr>
          <p:cNvPr name="Shape 84" id="84"/>
          <p:cNvSpPr txBox="1"/>
          <p:nvPr>
            <p:ph type="title"/>
          </p:nvPr>
        </p:nvSpPr>
        <p:spPr>
          <a:xfrm>
            <a:off y="488575" x="914400"/>
            <a:ext cy="1264023" cx="8229600"/>
          </a:xfrm>
          <a:prstGeom prst="rect">
            <a:avLst/>
          </a:prstGeom>
          <a:noFill/>
          <a:ln>
            <a:noFill/>
          </a:ln>
        </p:spPr>
        <p:txBody>
          <a:bodyPr bIns="45700" tIns="45700" lIns="91425" anchor="ctr" anchorCtr="0" rIns="91425">
            <a:spAutoFit/>
          </a:bodyPr>
          <a:lstStyle/>
          <a:p>
            <a:pPr indent="0" marR="0" algn="ctr" marL="0" rtl="0" lvl="0">
              <a:lnSpc>
                <a:spcPct val="169696"/>
              </a:lnSpc>
              <a:spcBef>
                <a:spcPts val="0"/>
              </a:spcBef>
              <a:spcAft>
                <a:spcPts val="0"/>
              </a:spcAft>
              <a:buClr>
                <a:srgbClr val="595959"/>
              </a:buClr>
              <a:buSzPct val="25000"/>
              <a:buFont typeface="Arial"/>
              <a:buNone/>
            </a:pPr>
            <a:r>
              <a:rPr lang="en_US" i="0" baseline="0" strike="noStrike" sz="3300" b="1" cap="none" u="none">
                <a:solidFill>
                  <a:schemeClr val="dk2"/>
                </a:solidFill>
                <a:latin typeface="Arial"/>
                <a:ea typeface="Arial"/>
                <a:cs typeface="Arial"/>
                <a:sym typeface="Arial"/>
              </a:rPr>
              <a:t>The Postmodern Principles of Art</a:t>
            </a:r>
          </a:p>
        </p:txBody>
      </p:sp>
      <p:sp>
        <p:nvSpPr>
          <p:cNvPr name="Shape 85" id="85"/>
          <p:cNvSpPr txBox="1"/>
          <p:nvPr>
            <p:ph type="body" idx="1"/>
          </p:nvPr>
        </p:nvSpPr>
        <p:spPr>
          <a:xfrm>
            <a:off y="1747838" x="914400"/>
            <a:ext cy="4805361" cx="7313612"/>
          </a:xfrm>
          <a:prstGeom prst="rect">
            <a:avLst/>
          </a:prstGeom>
          <a:noFill/>
          <a:ln>
            <a:noFill/>
          </a:ln>
        </p:spPr>
        <p:txBody>
          <a:bodyPr bIns="45700" tIns="45700" lIns="91425" anchor="t" anchorCtr="0" rIns="91425">
            <a:spAutoFit/>
          </a:bodyPr>
          <a:lstStyle/>
          <a:p>
            <a:pPr indent="-342900" marR="0" algn="l" marL="342900" rtl="0" lvl="0">
              <a:lnSpc>
                <a:spcPct val="100000"/>
              </a:lnSpc>
              <a:spcBef>
                <a:spcPts val="2000"/>
              </a:spcBef>
              <a:spcAft>
                <a:spcPts val="0"/>
              </a:spcAft>
              <a:buClr>
                <a:srgbClr val="595959"/>
              </a:buClr>
              <a:buSzPct val="79861"/>
              <a:buFont typeface="Arial"/>
              <a:buChar char="•"/>
            </a:pPr>
            <a:r>
              <a:rPr lang="en_US" i="0" baseline="0" strike="noStrike" sz="2400" b="1" cap="none" u="none">
                <a:solidFill>
                  <a:srgbClr val="595959"/>
                </a:solidFill>
                <a:latin typeface="Arial"/>
                <a:ea typeface="Arial"/>
                <a:cs typeface="Arial"/>
                <a:sym typeface="Arial"/>
              </a:rPr>
              <a:t>Appropriation </a:t>
            </a:r>
          </a:p>
          <a:p>
            <a:pPr indent="-342900" marR="0" algn="l" marL="342900" rtl="0" lvl="0">
              <a:lnSpc>
                <a:spcPct val="100000"/>
              </a:lnSpc>
              <a:spcBef>
                <a:spcPts val="2000"/>
              </a:spcBef>
              <a:spcAft>
                <a:spcPts val="0"/>
              </a:spcAft>
              <a:buClr>
                <a:srgbClr val="595959"/>
              </a:buClr>
              <a:buSzPct val="79861"/>
              <a:buFont typeface="Arial"/>
              <a:buChar char="•"/>
            </a:pPr>
            <a:r>
              <a:rPr lang="en_US" i="0" baseline="0" strike="noStrike" sz="2400" b="1" cap="none" u="none">
                <a:solidFill>
                  <a:srgbClr val="595959"/>
                </a:solidFill>
                <a:latin typeface="Arial"/>
                <a:ea typeface="Arial"/>
                <a:cs typeface="Arial"/>
                <a:sym typeface="Arial"/>
              </a:rPr>
              <a:t>Gazing</a:t>
            </a:r>
          </a:p>
          <a:p>
            <a:pPr indent="-342900" marR="0" algn="l" marL="342900" rtl="0" lvl="0">
              <a:lnSpc>
                <a:spcPct val="100000"/>
              </a:lnSpc>
              <a:spcBef>
                <a:spcPts val="2000"/>
              </a:spcBef>
              <a:spcAft>
                <a:spcPts val="0"/>
              </a:spcAft>
              <a:buClr>
                <a:srgbClr val="595959"/>
              </a:buClr>
              <a:buSzPct val="79861"/>
              <a:buFont typeface="Arial"/>
              <a:buChar char="•"/>
            </a:pPr>
            <a:r>
              <a:rPr lang="en_US" i="0" baseline="0" strike="noStrike" sz="2400" b="1" cap="none" u="none">
                <a:solidFill>
                  <a:srgbClr val="595959"/>
                </a:solidFill>
                <a:latin typeface="Arial"/>
                <a:ea typeface="Arial"/>
                <a:cs typeface="Arial"/>
                <a:sym typeface="Arial"/>
              </a:rPr>
              <a:t> Hybridity</a:t>
            </a:r>
          </a:p>
          <a:p>
            <a:pPr indent="-342900" marR="0" algn="l" marL="342900" rtl="0" lvl="0">
              <a:lnSpc>
                <a:spcPct val="100000"/>
              </a:lnSpc>
              <a:spcBef>
                <a:spcPts val="2000"/>
              </a:spcBef>
              <a:spcAft>
                <a:spcPts val="0"/>
              </a:spcAft>
              <a:buClr>
                <a:srgbClr val="595959"/>
              </a:buClr>
              <a:buSzPct val="79861"/>
              <a:buFont typeface="Arial"/>
              <a:buChar char="•"/>
            </a:pPr>
            <a:r>
              <a:rPr lang="en_US" i="0" baseline="0" strike="noStrike" sz="2400" b="1" cap="none" u="none">
                <a:solidFill>
                  <a:srgbClr val="595959"/>
                </a:solidFill>
                <a:latin typeface="Arial"/>
                <a:ea typeface="Arial"/>
                <a:cs typeface="Arial"/>
                <a:sym typeface="Arial"/>
              </a:rPr>
              <a:t>Interaction of Text and Image</a:t>
            </a:r>
          </a:p>
          <a:p>
            <a:pPr indent="-342900" marR="0" algn="l" marL="342900" rtl="0" lvl="0">
              <a:lnSpc>
                <a:spcPct val="100000"/>
              </a:lnSpc>
              <a:spcBef>
                <a:spcPts val="2000"/>
              </a:spcBef>
              <a:spcAft>
                <a:spcPts val="0"/>
              </a:spcAft>
              <a:buClr>
                <a:srgbClr val="595959"/>
              </a:buClr>
              <a:buSzPct val="79861"/>
              <a:buFont typeface="Arial"/>
              <a:buChar char="•"/>
            </a:pPr>
            <a:r>
              <a:rPr lang="en_US" i="0" baseline="0" strike="noStrike" sz="2400" b="1" cap="none" u="none">
                <a:solidFill>
                  <a:srgbClr val="595959"/>
                </a:solidFill>
                <a:latin typeface="Arial"/>
                <a:ea typeface="Arial"/>
                <a:cs typeface="Arial"/>
                <a:sym typeface="Arial"/>
              </a:rPr>
              <a:t>Juxtaposition</a:t>
            </a:r>
          </a:p>
          <a:p>
            <a:pPr indent="-342900" marR="0" algn="l" marL="342900" rtl="0" lvl="0">
              <a:lnSpc>
                <a:spcPct val="100000"/>
              </a:lnSpc>
              <a:spcBef>
                <a:spcPts val="2000"/>
              </a:spcBef>
              <a:spcAft>
                <a:spcPts val="0"/>
              </a:spcAft>
              <a:buClr>
                <a:srgbClr val="595959"/>
              </a:buClr>
              <a:buSzPct val="79861"/>
              <a:buFont typeface="Arial"/>
              <a:buChar char="•"/>
            </a:pPr>
            <a:r>
              <a:rPr lang="en_US" i="0" baseline="0" strike="noStrike" sz="2400" b="1" cap="none" u="none">
                <a:solidFill>
                  <a:srgbClr val="595959"/>
                </a:solidFill>
                <a:latin typeface="Arial"/>
                <a:ea typeface="Arial"/>
                <a:cs typeface="Arial"/>
                <a:sym typeface="Arial"/>
              </a:rPr>
              <a:t>Layering </a:t>
            </a:r>
          </a:p>
          <a:p>
            <a:pPr indent="-342900" marR="0" algn="l" marL="342900" rtl="0" lvl="0">
              <a:lnSpc>
                <a:spcPct val="100000"/>
              </a:lnSpc>
              <a:spcBef>
                <a:spcPts val="2000"/>
              </a:spcBef>
              <a:spcAft>
                <a:spcPts val="0"/>
              </a:spcAft>
              <a:buClr>
                <a:srgbClr val="595959"/>
              </a:buClr>
              <a:buSzPct val="79861"/>
              <a:buFont typeface="Arial"/>
              <a:buChar char="•"/>
            </a:pPr>
            <a:r>
              <a:rPr lang="en_US" i="0" baseline="0" strike="noStrike" sz="2400" b="1" cap="none" u="none">
                <a:solidFill>
                  <a:srgbClr val="595959"/>
                </a:solidFill>
                <a:latin typeface="Arial"/>
                <a:ea typeface="Arial"/>
                <a:cs typeface="Arial"/>
                <a:sym typeface="Arial"/>
              </a:rPr>
              <a:t> Recontextualization </a:t>
            </a:r>
          </a:p>
          <a:p>
            <a:pPr indent="-342900" marR="0" algn="l" marL="342900" rtl="0" lvl="0">
              <a:lnSpc>
                <a:spcPct val="100000"/>
              </a:lnSpc>
              <a:spcBef>
                <a:spcPts val="2000"/>
              </a:spcBef>
              <a:spcAft>
                <a:spcPts val="0"/>
              </a:spcAft>
              <a:buClr>
                <a:srgbClr val="595959"/>
              </a:buClr>
              <a:buSzPct val="79861"/>
              <a:buFont typeface="Arial"/>
              <a:buChar char="•"/>
            </a:pPr>
            <a:r>
              <a:rPr lang="en_US" i="0" baseline="0" strike="noStrike" sz="2400" b="1" cap="none" u="none">
                <a:solidFill>
                  <a:srgbClr val="595959"/>
                </a:solidFill>
                <a:latin typeface="Arial"/>
                <a:ea typeface="Arial"/>
                <a:cs typeface="Arial"/>
                <a:sym typeface="Arial"/>
              </a:rPr>
              <a:t>Identity/ Representing</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name="Shape 231" id="231"/>
        <p:cNvGrpSpPr/>
        <p:nvPr/>
      </p:nvGrpSpPr>
      <p:grpSpPr>
        <a:xfrm>
          <a:off y="0" x="0"/>
          <a:ext cy="0" cx="0"/>
          <a:chOff y="0" x="0"/>
          <a:chExt cy="0" cx="0"/>
        </a:xfrm>
      </p:grpSpPr>
      <p:sp>
        <p:nvSpPr>
          <p:cNvPr name="Shape 232" id="232"/>
          <p:cNvSpPr txBox="1"/>
          <p:nvPr>
            <p:ph type="title"/>
          </p:nvPr>
        </p:nvSpPr>
        <p:spPr>
          <a:xfrm>
            <a:off y="228601" x="914400"/>
            <a:ext cy="1263899" cx="8206799"/>
          </a:xfrm>
          <a:prstGeom prst="rect">
            <a:avLst/>
          </a:prstGeom>
          <a:noFill/>
          <a:ln>
            <a:noFill/>
          </a:ln>
        </p:spPr>
        <p:txBody>
          <a:bodyPr bIns="45700" tIns="45700" lIns="91425" anchor="ctr" anchorCtr="0" rIns="91425">
            <a:spAutoFit/>
          </a:bodyPr>
          <a:lstStyle/>
          <a:p>
            <a:pPr indent="0" marR="0" algn="ctr" marL="0" rtl="0" lvl="0">
              <a:lnSpc>
                <a:spcPct val="103703"/>
              </a:lnSpc>
              <a:spcBef>
                <a:spcPts val="0"/>
              </a:spcBef>
              <a:spcAft>
                <a:spcPts val="0"/>
              </a:spcAft>
              <a:buClr>
                <a:srgbClr val="595959"/>
              </a:buClr>
              <a:buSzPct val="25000"/>
              <a:buFont typeface="Arial"/>
              <a:buNone/>
            </a:pPr>
            <a:r>
              <a:rPr lang="en_US" i="0" baseline="0" strike="noStrike" sz="5400" b="1" cap="none" u="none">
                <a:solidFill>
                  <a:srgbClr val="595959"/>
                </a:solidFill>
                <a:latin typeface="Arial"/>
                <a:ea typeface="Arial"/>
                <a:cs typeface="Arial"/>
                <a:sym typeface="Arial"/>
              </a:rPr>
              <a:t>Identity (Representing)</a:t>
            </a:r>
          </a:p>
        </p:txBody>
      </p:sp>
      <p:sp>
        <p:nvSpPr>
          <p:cNvPr name="Shape 233" id="233"/>
          <p:cNvSpPr txBox="1"/>
          <p:nvPr>
            <p:ph type="body" idx="1"/>
          </p:nvPr>
        </p:nvSpPr>
        <p:spPr>
          <a:xfrm>
            <a:off y="1515034" x="914398"/>
            <a:ext cy="639762" cx="3566159"/>
          </a:xfrm>
          <a:prstGeom prst="rect">
            <a:avLst/>
          </a:prstGeom>
          <a:noFill/>
          <a:ln>
            <a:noFill/>
          </a:ln>
        </p:spPr>
        <p:txBody>
          <a:bodyPr bIns="45700" tIns="45700" lIns="91425" anchor="b" anchorCtr="0" rIns="91425">
            <a:spAutoFit/>
          </a:bodyPr>
          <a:lstStyle/>
          <a:p>
            <a:pPr indent="0" marR="0" algn="ctr" marL="0" rtl="0" lvl="0">
              <a:lnSpc>
                <a:spcPct val="100000"/>
              </a:lnSpc>
              <a:spcBef>
                <a:spcPts val="0"/>
              </a:spcBef>
              <a:spcAft>
                <a:spcPts val="0"/>
              </a:spcAft>
              <a:buClr>
                <a:srgbClr val="595959"/>
              </a:buClr>
              <a:buSzPct val="25000"/>
              <a:buFont typeface="Arial"/>
              <a:buNone/>
            </a:pPr>
            <a:r>
              <a:rPr lang="en_US" i="0" baseline="0" strike="noStrike" sz="2400" b="1" cap="none" u="none">
                <a:solidFill>
                  <a:srgbClr val="595959"/>
                </a:solidFill>
                <a:latin typeface="Arial"/>
                <a:ea typeface="Arial"/>
                <a:cs typeface="Arial"/>
                <a:sym typeface="Arial"/>
              </a:rPr>
              <a:t>Shirin Neshat</a:t>
            </a:r>
          </a:p>
        </p:txBody>
      </p:sp>
      <p:sp>
        <p:nvSpPr>
          <p:cNvPr name="Shape 234" id="234"/>
          <p:cNvSpPr txBox="1"/>
          <p:nvPr>
            <p:ph type="body" idx="2"/>
          </p:nvPr>
        </p:nvSpPr>
        <p:spPr>
          <a:xfrm>
            <a:off y="2271713" x="914398"/>
            <a:ext cy="3792911" cx="3566159"/>
          </a:xfrm>
          <a:prstGeom prst="rect">
            <a:avLst/>
          </a:prstGeom>
          <a:noFill/>
          <a:ln>
            <a:noFill/>
          </a:ln>
        </p:spPr>
        <p:txBody>
          <a:bodyPr bIns="45700" tIns="45700" lIns="91425" anchor="t" anchorCtr="0" rIns="91425">
            <a:spAutoFit/>
          </a:bodyPr>
          <a:lstStyle/>
          <a:p>
            <a:pPr indent="-342900" marR="0" algn="l" marL="342900" rtl="0" lvl="0">
              <a:lnSpc>
                <a:spcPct val="100000"/>
              </a:lnSpc>
              <a:spcBef>
                <a:spcPts val="2000"/>
              </a:spcBef>
              <a:spcAft>
                <a:spcPts val="0"/>
              </a:spcAft>
              <a:buClr>
                <a:srgbClr val="595959"/>
              </a:buClr>
              <a:buSzPct val="79545"/>
              <a:buFont typeface="Arial"/>
              <a:buChar char="•"/>
            </a:pPr>
            <a:r>
              <a:rPr lang="en_US" i="0" baseline="0" strike="noStrike" sz="2200" b="1" cap="none" u="none">
                <a:solidFill>
                  <a:srgbClr val="595959"/>
                </a:solidFill>
                <a:latin typeface="Arial"/>
                <a:ea typeface="Arial"/>
                <a:cs typeface="Arial"/>
                <a:sym typeface="Arial"/>
              </a:rPr>
              <a:t>A common theme is that she uses sacred or well-known Iranian text written in beautiful calligraphy and paints them directly onto her subjects, in way saying what the women cannot say. Her photos are all about giving s voice to the women of Iran.</a:t>
            </a:r>
          </a:p>
        </p:txBody>
      </p:sp>
      <p:sp>
        <p:nvSpPr>
          <p:cNvPr name="Shape 235" id="235"/>
          <p:cNvSpPr/>
          <p:nvPr/>
        </p:nvSpPr>
        <p:spPr>
          <a:xfrm>
            <a:off y="1447800" x="4876800"/>
            <a:ext cy="5080000" cx="3340100"/>
          </a:xfrm>
          <a:prstGeom prst="rect">
            <a:avLst/>
          </a:prstGeom>
          <a:blipFill>
            <a:blip r:embed="rId4"/>
            <a:stretch>
              <a:fillRect/>
            </a:stretch>
          </a:blipFill>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name="Shape 239" id="239"/>
        <p:cNvGrpSpPr/>
        <p:nvPr/>
      </p:nvGrpSpPr>
      <p:grpSpPr>
        <a:xfrm>
          <a:off y="0" x="0"/>
          <a:ext cy="0" cx="0"/>
          <a:chOff y="0" x="0"/>
          <a:chExt cy="0" cx="0"/>
        </a:xfrm>
      </p:grpSpPr>
      <p:sp>
        <p:nvSpPr>
          <p:cNvPr name="Shape 240" id="240"/>
          <p:cNvSpPr txBox="1"/>
          <p:nvPr>
            <p:ph type="title"/>
          </p:nvPr>
        </p:nvSpPr>
        <p:spPr>
          <a:xfrm>
            <a:off y="-228600" x="914400"/>
            <a:ext cy="1263899" cx="8223599"/>
          </a:xfrm>
          <a:prstGeom prst="rect">
            <a:avLst/>
          </a:prstGeom>
          <a:noFill/>
          <a:ln>
            <a:noFill/>
          </a:ln>
        </p:spPr>
        <p:txBody>
          <a:bodyPr bIns="45700" tIns="45700" lIns="91425" anchor="ctr" anchorCtr="0" rIns="91425">
            <a:spAutoFit/>
          </a:bodyPr>
          <a:lstStyle/>
          <a:p>
            <a:pPr indent="0" marR="0" algn="ctr" marL="0" rtl="0" lvl="0">
              <a:lnSpc>
                <a:spcPct val="103703"/>
              </a:lnSpc>
              <a:spcBef>
                <a:spcPts val="0"/>
              </a:spcBef>
              <a:spcAft>
                <a:spcPts val="0"/>
              </a:spcAft>
              <a:buClr>
                <a:srgbClr val="595959"/>
              </a:buClr>
              <a:buSzPct val="25000"/>
              <a:buFont typeface="Arial"/>
              <a:buNone/>
            </a:pPr>
            <a:r>
              <a:rPr lang="en_US" i="0" baseline="0" strike="noStrike" sz="5400" b="1" cap="none" u="none">
                <a:solidFill>
                  <a:srgbClr val="595959"/>
                </a:solidFill>
                <a:latin typeface="Arial"/>
                <a:ea typeface="Arial"/>
                <a:cs typeface="Arial"/>
                <a:sym typeface="Arial"/>
              </a:rPr>
              <a:t>Identity (Representing)</a:t>
            </a:r>
          </a:p>
        </p:txBody>
      </p:sp>
      <p:sp>
        <p:nvSpPr>
          <p:cNvPr name="Shape 241" id="241"/>
          <p:cNvSpPr txBox="1"/>
          <p:nvPr>
            <p:ph type="body" idx="1"/>
          </p:nvPr>
        </p:nvSpPr>
        <p:spPr>
          <a:xfrm>
            <a:off y="1143000" x="838200"/>
            <a:ext cy="639762" cx="3566159"/>
          </a:xfrm>
          <a:prstGeom prst="rect">
            <a:avLst/>
          </a:prstGeom>
          <a:noFill/>
          <a:ln>
            <a:noFill/>
          </a:ln>
        </p:spPr>
        <p:txBody>
          <a:bodyPr bIns="45700" tIns="45700" lIns="91425" anchor="b" anchorCtr="0" rIns="91425">
            <a:spAutoFit/>
          </a:bodyPr>
          <a:lstStyle/>
          <a:p>
            <a:pPr indent="0" marR="0" algn="ctr" marL="0" rtl="0" lvl="0">
              <a:lnSpc>
                <a:spcPct val="100000"/>
              </a:lnSpc>
              <a:spcBef>
                <a:spcPts val="0"/>
              </a:spcBef>
              <a:spcAft>
                <a:spcPts val="0"/>
              </a:spcAft>
              <a:buClr>
                <a:srgbClr val="595959"/>
              </a:buClr>
              <a:buSzPct val="25000"/>
              <a:buFont typeface="Arial"/>
              <a:buNone/>
            </a:pPr>
            <a:r>
              <a:rPr lang="en_US" i="0" baseline="0" strike="noStrike" sz="2400" b="1" cap="none" u="none">
                <a:solidFill>
                  <a:srgbClr val="595959"/>
                </a:solidFill>
                <a:latin typeface="Arial"/>
                <a:ea typeface="Arial"/>
                <a:cs typeface="Arial"/>
                <a:sym typeface="Arial"/>
              </a:rPr>
              <a:t>Shirin Neshat</a:t>
            </a:r>
          </a:p>
        </p:txBody>
      </p:sp>
      <p:sp>
        <p:nvSpPr>
          <p:cNvPr name="Shape 242" id="242"/>
          <p:cNvSpPr txBox="1"/>
          <p:nvPr>
            <p:ph type="body" idx="2"/>
          </p:nvPr>
        </p:nvSpPr>
        <p:spPr>
          <a:xfrm>
            <a:off y="2133600" x="457200"/>
            <a:ext cy="2528886" cx="3566159"/>
          </a:xfrm>
          <a:prstGeom prst="rect">
            <a:avLst/>
          </a:prstGeom>
          <a:noFill/>
          <a:ln>
            <a:noFill/>
          </a:ln>
        </p:spPr>
        <p:txBody>
          <a:bodyPr bIns="45700" tIns="45700" lIns="91425" anchor="t" anchorCtr="0" rIns="91425">
            <a:spAutoFit/>
          </a:bodyPr>
          <a:lstStyle/>
          <a:p>
            <a:pPr indent="-342900" marR="0" algn="l" marL="342900" rtl="0" lvl="0">
              <a:lnSpc>
                <a:spcPct val="100000"/>
              </a:lnSpc>
              <a:spcBef>
                <a:spcPts val="2000"/>
              </a:spcBef>
              <a:spcAft>
                <a:spcPts val="0"/>
              </a:spcAft>
              <a:buClr>
                <a:srgbClr val="595959"/>
              </a:buClr>
              <a:buSzPct val="79545"/>
              <a:buFont typeface="Arial"/>
              <a:buChar char="•"/>
            </a:pPr>
            <a:r>
              <a:rPr lang="en_US" i="0" baseline="0" strike="noStrike" sz="2200" b="1" cap="none" u="none">
                <a:solidFill>
                  <a:srgbClr val="595959"/>
                </a:solidFill>
                <a:latin typeface="Arial"/>
                <a:ea typeface="Arial"/>
                <a:cs typeface="Arial"/>
                <a:sym typeface="Arial"/>
              </a:rPr>
              <a:t>Neshat uses guns into a lot of her photos because she wishes to symbolize the violence in the lives of Iranian women and the pain that it causes them and their families.</a:t>
            </a:r>
          </a:p>
        </p:txBody>
      </p:sp>
      <p:sp>
        <p:nvSpPr>
          <p:cNvPr name="Shape 243" id="243"/>
          <p:cNvSpPr txBox="1"/>
          <p:nvPr>
            <p:ph type="body" idx="3"/>
          </p:nvPr>
        </p:nvSpPr>
        <p:spPr>
          <a:xfrm>
            <a:off y="6096000" x="304800"/>
            <a:ext cy="1887911" cx="8839199"/>
          </a:xfrm>
          <a:prstGeom prst="rect">
            <a:avLst/>
          </a:prstGeom>
          <a:noFill/>
          <a:ln>
            <a:noFill/>
          </a:ln>
        </p:spPr>
        <p:txBody>
          <a:bodyPr bIns="45700" tIns="45700" lIns="91425" anchor="t" anchorCtr="0" rIns="91425">
            <a:spAutoFit/>
          </a:bodyPr>
          <a:lstStyle/>
          <a:p>
            <a:pPr indent="-342900" marR="0" algn="l" marL="342900" rtl="0" lvl="0">
              <a:lnSpc>
                <a:spcPct val="100000"/>
              </a:lnSpc>
              <a:spcBef>
                <a:spcPts val="2000"/>
              </a:spcBef>
              <a:spcAft>
                <a:spcPts val="0"/>
              </a:spcAft>
              <a:buClr>
                <a:srgbClr val="595959"/>
              </a:buClr>
              <a:buSzPct val="79545"/>
              <a:buFont typeface="Arial"/>
              <a:buChar char="•"/>
            </a:pPr>
            <a:r>
              <a:rPr lang="en_US" i="0" baseline="0" strike="noStrike" sz="2200" b="1" cap="none" u="none">
                <a:solidFill>
                  <a:srgbClr val="595959"/>
                </a:solidFill>
                <a:latin typeface="Arial"/>
                <a:ea typeface="Arial"/>
                <a:cs typeface="Arial"/>
                <a:sym typeface="Arial"/>
              </a:rPr>
              <a:t>Traditionally in Iran it is forbidden to bear the bottom of your feet, so writing calligraphy on exposed feet is controversial.</a:t>
            </a:r>
          </a:p>
        </p:txBody>
      </p:sp>
      <p:sp>
        <p:nvSpPr>
          <p:cNvPr name="Shape 244" id="244"/>
          <p:cNvSpPr/>
          <p:nvPr/>
        </p:nvSpPr>
        <p:spPr>
          <a:xfrm>
            <a:off y="863600" x="4800600"/>
            <a:ext cy="5080000" cx="3886200"/>
          </a:xfrm>
          <a:prstGeom prst="rect">
            <a:avLst/>
          </a:prstGeom>
          <a:blipFill>
            <a:blip r:embed="rId4"/>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name="Shape 89" id="89"/>
        <p:cNvGrpSpPr/>
        <p:nvPr/>
      </p:nvGrpSpPr>
      <p:grpSpPr>
        <a:xfrm>
          <a:off y="0" x="0"/>
          <a:ext cy="0" cx="0"/>
          <a:chOff y="0" x="0"/>
          <a:chExt cy="0" cx="0"/>
        </a:xfrm>
      </p:grpSpPr>
      <p:sp>
        <p:nvSpPr>
          <p:cNvPr name="Shape 90" id="90"/>
          <p:cNvSpPr txBox="1"/>
          <p:nvPr/>
        </p:nvSpPr>
        <p:spPr>
          <a:xfrm>
            <a:off y="1219200" x="76200"/>
            <a:ext cy="4894261" cx="4876799"/>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1800" b="1" cap="none" u="none">
                <a:solidFill>
                  <a:schemeClr val="dk1"/>
                </a:solidFill>
                <a:latin typeface="Arial"/>
                <a:ea typeface="Arial"/>
                <a:cs typeface="Arial"/>
                <a:sym typeface="Arial"/>
              </a:rPr>
              <a:t>Appropriation</a:t>
            </a:r>
            <a:r>
              <a:rPr lang="en_US" i="0" baseline="0" strike="noStrike" sz="1800" b="0" cap="none" u="none">
                <a:solidFill>
                  <a:schemeClr val="dk1"/>
                </a:solidFill>
                <a:latin typeface="Arial"/>
                <a:ea typeface="Arial"/>
                <a:cs typeface="Arial"/>
                <a:sym typeface="Arial"/>
              </a:rPr>
              <a:t> – the removal of images or material from one context and its reuse in another very different context.  A recycling of images, so to speak. Appropriation usually raises ideas about originality or authorship (plagiarism), or exposes </a:t>
            </a:r>
          </a:p>
          <a:p>
            <a:pPr indent="0" marR="0" algn="l" marL="0" rtl="0" lvl="0">
              <a:buClr>
                <a:schemeClr val="dk1"/>
              </a:buClr>
              <a:buSzPct val="25000"/>
              <a:buFont typeface="Arial"/>
              <a:buNone/>
            </a:pPr>
            <a:r>
              <a:rPr lang="en_US" i="0" baseline="0" strike="noStrike" sz="1800" b="0" cap="none" u="none">
                <a:solidFill>
                  <a:schemeClr val="dk1"/>
                </a:solidFill>
                <a:latin typeface="Arial"/>
                <a:ea typeface="Arial"/>
                <a:cs typeface="Arial"/>
                <a:sym typeface="Arial"/>
              </a:rPr>
              <a:t>some unrecognized </a:t>
            </a:r>
            <a:r>
              <a:rPr lang="en_US" i="0" baseline="0" strike="noStrike" sz="1800" b="1" cap="none" u="none">
                <a:solidFill>
                  <a:schemeClr val="dk1"/>
                </a:solidFill>
                <a:latin typeface="Arial"/>
                <a:ea typeface="Arial"/>
                <a:cs typeface="Arial"/>
                <a:sym typeface="Arial"/>
              </a:rPr>
              <a:t>irony </a:t>
            </a:r>
            <a:r>
              <a:rPr lang="en_US" i="0" baseline="0" strike="noStrike" sz="1800" b="0" cap="none" u="none">
                <a:solidFill>
                  <a:schemeClr val="dk1"/>
                </a:solidFill>
                <a:latin typeface="Arial"/>
                <a:ea typeface="Arial"/>
                <a:cs typeface="Arial"/>
                <a:sym typeface="Arial"/>
              </a:rPr>
              <a:t>in the original.  Sampling and excavation refer to similar type of borrowing practices used in creating music. Question of artist’s copyright are often a concern.</a:t>
            </a:r>
          </a:p>
        </p:txBody>
      </p:sp>
      <p:sp>
        <p:nvSpPr>
          <p:cNvPr name="Shape 91" id="91"/>
          <p:cNvSpPr txBox="1"/>
          <p:nvPr/>
        </p:nvSpPr>
        <p:spPr>
          <a:xfrm>
            <a:off y="2500311" x="3343275"/>
            <a:ext cy="1857375" cx="2457449"/>
          </a:xfrm>
          <a:prstGeom prst="rect">
            <a:avLst/>
          </a:prstGeom>
          <a:noFill/>
          <a:ln>
            <a:noFill/>
          </a:ln>
        </p:spPr>
        <p:txBody>
          <a:bodyPr bIns="45700" tIns="45700" lIns="91425" anchor="t" anchorCtr="0" rIns="91425">
            <a:spAutoFit/>
          </a:bodyPr>
          <a:lstStyle/>
          <a:p/>
        </p:txBody>
      </p:sp>
      <p:sp>
        <p:nvSpPr>
          <p:cNvPr name="Shape 92" id="92"/>
          <p:cNvSpPr txBox="1"/>
          <p:nvPr/>
        </p:nvSpPr>
        <p:spPr>
          <a:xfrm>
            <a:off y="304800" x="0"/>
            <a:ext cy="830261" cx="5486399"/>
          </a:xfrm>
          <a:prstGeom prst="rect">
            <a:avLst/>
          </a:prstGeom>
          <a:noFill/>
          <a:ln>
            <a:noFill/>
          </a:ln>
        </p:spPr>
        <p:txBody>
          <a:bodyPr bIns="45700" tIns="45700" lIns="91425" anchor="t" anchorCtr="0" rIns="91425">
            <a:spAutoFit/>
          </a:bodyPr>
          <a:lstStyle/>
          <a:p>
            <a:pPr indent="0" marR="0" algn="ctr" marL="0" rtl="0" lvl="0">
              <a:buClr>
                <a:schemeClr val="dk1"/>
              </a:buClr>
              <a:buSzPct val="25000"/>
              <a:buFont typeface="Arial"/>
              <a:buNone/>
            </a:pPr>
            <a:r>
              <a:rPr lang="en_US" i="0" baseline="0" strike="noStrike" sz="4800" b="1" cap="none" u="none">
                <a:solidFill>
                  <a:schemeClr val="dk1"/>
                </a:solidFill>
                <a:latin typeface="Arial"/>
                <a:ea typeface="Arial"/>
                <a:cs typeface="Arial"/>
                <a:sym typeface="Arial"/>
              </a:rPr>
              <a:t>Appropriation</a:t>
            </a:r>
          </a:p>
        </p:txBody>
      </p:sp>
      <p:sp>
        <p:nvSpPr>
          <p:cNvPr name="Shape 93" id="93"/>
          <p:cNvSpPr/>
          <p:nvPr/>
        </p:nvSpPr>
        <p:spPr>
          <a:xfrm>
            <a:off y="222250" x="5410200"/>
            <a:ext cy="4543424" cx="3124199"/>
          </a:xfrm>
          <a:prstGeom prst="rect">
            <a:avLst/>
          </a:prstGeom>
          <a:blipFill>
            <a:blip r:embed="rId4"/>
            <a:stretch>
              <a:fillRect/>
            </a:stretch>
          </a:blipFill>
        </p:spPr>
      </p:sp>
      <p:sp>
        <p:nvSpPr>
          <p:cNvPr name="Shape 94" id="94"/>
          <p:cNvSpPr txBox="1"/>
          <p:nvPr/>
        </p:nvSpPr>
        <p:spPr>
          <a:xfrm>
            <a:off y="6172200" x="609600"/>
            <a:ext cy="369886" cx="3390900"/>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1800" b="0" cap="none" u="none">
                <a:solidFill>
                  <a:schemeClr val="dk1"/>
                </a:solidFill>
                <a:latin typeface="Arial"/>
                <a:ea typeface="Arial"/>
                <a:cs typeface="Arial"/>
                <a:sym typeface="Arial"/>
              </a:rPr>
              <a:t>http://merylsmith.blogspot.com/</a:t>
            </a:r>
          </a:p>
        </p:txBody>
      </p:sp>
      <p:sp>
        <p:nvSpPr>
          <p:cNvPr name="Shape 95" id="95"/>
          <p:cNvSpPr txBox="1"/>
          <p:nvPr/>
        </p:nvSpPr>
        <p:spPr>
          <a:xfrm>
            <a:off y="5562600" x="7772400"/>
            <a:ext cy="646112" cx="1676399"/>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1800" b="0" cap="none" u="none">
                <a:solidFill>
                  <a:schemeClr val="dk1"/>
                </a:solidFill>
                <a:latin typeface="Arial"/>
                <a:ea typeface="Arial"/>
                <a:cs typeface="Arial"/>
                <a:sym typeface="Arial"/>
              </a:rPr>
              <a:t>Artist: Meryl Smith</a:t>
            </a:r>
          </a:p>
        </p:txBody>
      </p:sp>
      <p:sp>
        <p:nvSpPr>
          <p:cNvPr name="Shape 96" id="96"/>
          <p:cNvSpPr/>
          <p:nvPr/>
        </p:nvSpPr>
        <p:spPr>
          <a:xfrm>
            <a:off y="4460875" x="4603750"/>
            <a:ext cy="2397125" cx="3168650"/>
          </a:xfrm>
          <a:prstGeom prst="rect">
            <a:avLst/>
          </a:prstGeom>
          <a:blipFill>
            <a:blip r:embed="rId5"/>
            <a:stretch>
              <a:fillRect/>
            </a:stretch>
          </a:blipFill>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name="Shape 100" id="100"/>
        <p:cNvGrpSpPr/>
        <p:nvPr/>
      </p:nvGrpSpPr>
      <p:grpSpPr>
        <a:xfrm>
          <a:off y="0" x="0"/>
          <a:ext cy="0" cx="0"/>
          <a:chOff y="0" x="0"/>
          <a:chExt cy="0" cx="0"/>
        </a:xfrm>
      </p:grpSpPr>
      <p:sp>
        <p:nvSpPr>
          <p:cNvPr name="Shape 101" id="101"/>
          <p:cNvSpPr txBox="1"/>
          <p:nvPr>
            <p:ph type="title"/>
          </p:nvPr>
        </p:nvSpPr>
        <p:spPr>
          <a:xfrm>
            <a:off y="2971800" x="304800"/>
            <a:ext cy="1858961" cx="3352799"/>
          </a:xfrm>
          <a:prstGeom prst="rect">
            <a:avLst/>
          </a:prstGeom>
          <a:noFill/>
          <a:ln>
            <a:noFill/>
          </a:ln>
        </p:spPr>
        <p:txBody>
          <a:bodyPr bIns="45700" tIns="45700" lIns="91425" anchor="ctr" anchorCtr="0" rIns="91425">
            <a:spAutoFit/>
          </a:bodyPr>
          <a:lstStyle/>
          <a:p>
            <a:pPr indent="0" marR="0" algn="ctr" marL="0" rtl="0" lvl="0">
              <a:lnSpc>
                <a:spcPct val="233333"/>
              </a:lnSpc>
              <a:spcBef>
                <a:spcPts val="0"/>
              </a:spcBef>
              <a:spcAft>
                <a:spcPts val="0"/>
              </a:spcAft>
              <a:buClr>
                <a:srgbClr val="595959"/>
              </a:buClr>
              <a:buSzPct val="25000"/>
              <a:buFont typeface="Arial"/>
              <a:buNone/>
            </a:pPr>
            <a:r>
              <a:rPr lang="en_US" i="0" baseline="0" strike="noStrike" sz="2150" b="1" cap="none" u="none">
                <a:solidFill>
                  <a:srgbClr val="595959"/>
                </a:solidFill>
                <a:latin typeface="Arial"/>
                <a:ea typeface="Arial"/>
                <a:cs typeface="Arial"/>
                <a:sym typeface="Arial"/>
              </a:rPr>
              <a:t>Appropriation---What has the artist appropriated or borrowed? How has the artist changed the subjects’ meaning?</a:t>
            </a:r>
          </a:p>
        </p:txBody>
      </p:sp>
      <p:sp>
        <p:nvSpPr>
          <p:cNvPr name="Shape 102" id="102"/>
          <p:cNvSpPr/>
          <p:nvPr/>
        </p:nvSpPr>
        <p:spPr>
          <a:xfrm>
            <a:off y="1828800" x="3733800"/>
            <a:ext cy="4676775" cx="5105400"/>
          </a:xfrm>
          <a:prstGeom prst="rect">
            <a:avLst/>
          </a:prstGeom>
          <a:blipFill>
            <a:blip r:embed="rId4"/>
            <a:stretch>
              <a:fillRect/>
            </a:stretch>
          </a:blipFill>
        </p:spPr>
      </p:sp>
      <p:sp>
        <p:nvSpPr>
          <p:cNvPr name="Shape 103" id="103"/>
          <p:cNvSpPr txBox="1"/>
          <p:nvPr/>
        </p:nvSpPr>
        <p:spPr>
          <a:xfrm>
            <a:off y="381000" x="2362200"/>
            <a:ext cy="908100" cx="5014499"/>
          </a:xfrm>
          <a:prstGeom prst="rect">
            <a:avLst/>
          </a:prstGeom>
          <a:noFill/>
          <a:ln>
            <a:noFill/>
          </a:ln>
        </p:spPr>
        <p:txBody>
          <a:bodyPr bIns="45700" tIns="45700" lIns="91425" anchor="t" anchorCtr="0" rIns="91425">
            <a:spAutoFit/>
          </a:bodyPr>
          <a:lstStyle/>
          <a:p>
            <a:pPr indent="0" marR="0" algn="ctr" marL="0" rtl="0" lvl="0">
              <a:buClr>
                <a:schemeClr val="dk1"/>
              </a:buClr>
              <a:buSzPct val="25000"/>
              <a:buFont typeface="Arial"/>
              <a:buNone/>
            </a:pPr>
            <a:r>
              <a:rPr lang="en_US" i="0" baseline="0" strike="noStrike" sz="5300" b="1" cap="none" u="none">
                <a:solidFill>
                  <a:schemeClr val="dk1"/>
                </a:solidFill>
                <a:latin typeface="Arial"/>
                <a:ea typeface="Arial"/>
                <a:cs typeface="Arial"/>
                <a:sym typeface="Arial"/>
              </a:rPr>
              <a:t>Appropriation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name="Shape 107" id="107"/>
        <p:cNvGrpSpPr/>
        <p:nvPr/>
      </p:nvGrpSpPr>
      <p:grpSpPr>
        <a:xfrm>
          <a:off y="0" x="0"/>
          <a:ext cy="0" cx="0"/>
          <a:chOff y="0" x="0"/>
          <a:chExt cy="0" cx="0"/>
        </a:xfrm>
      </p:grpSpPr>
      <p:sp>
        <p:nvSpPr>
          <p:cNvPr name="Shape 108" id="108"/>
          <p:cNvSpPr txBox="1"/>
          <p:nvPr>
            <p:ph type="title"/>
          </p:nvPr>
        </p:nvSpPr>
        <p:spPr>
          <a:xfrm>
            <a:off y="5593976" x="0"/>
            <a:ext cy="1264023" cx="5029199"/>
          </a:xfrm>
          <a:prstGeom prst="rect">
            <a:avLst/>
          </a:prstGeom>
          <a:noFill/>
          <a:ln>
            <a:noFill/>
          </a:ln>
        </p:spPr>
        <p:txBody>
          <a:bodyPr bIns="45700" tIns="45700" lIns="91425" anchor="ctr" anchorCtr="0" rIns="91425">
            <a:spAutoFit/>
          </a:bodyPr>
          <a:lstStyle/>
          <a:p>
            <a:pPr indent="0" marR="0" algn="ctr" marL="0" rtl="0" lvl="0">
              <a:lnSpc>
                <a:spcPct val="200000"/>
              </a:lnSpc>
              <a:spcBef>
                <a:spcPts val="0"/>
              </a:spcBef>
              <a:spcAft>
                <a:spcPts val="0"/>
              </a:spcAft>
              <a:buClr>
                <a:srgbClr val="595959"/>
              </a:buClr>
              <a:buSzPct val="25000"/>
              <a:buFont typeface="Arial"/>
              <a:buNone/>
            </a:pPr>
            <a:r>
              <a:rPr lang="en_US" i="0" baseline="0" strike="noStrike" sz="2500" b="1" cap="none" u="none">
                <a:solidFill>
                  <a:srgbClr val="595959"/>
                </a:solidFill>
                <a:latin typeface="Arial"/>
                <a:ea typeface="Arial"/>
                <a:cs typeface="Arial"/>
                <a:sym typeface="Arial"/>
              </a:rPr>
              <a:t>What sentiment do the below pictures convey?</a:t>
            </a:r>
          </a:p>
        </p:txBody>
      </p:sp>
      <p:sp>
        <p:nvSpPr>
          <p:cNvPr name="Shape 109" id="109"/>
          <p:cNvSpPr/>
          <p:nvPr/>
        </p:nvSpPr>
        <p:spPr>
          <a:xfrm>
            <a:off y="1524000" x="0"/>
            <a:ext cy="4000500" cx="4064000"/>
          </a:xfrm>
          <a:prstGeom prst="rect">
            <a:avLst/>
          </a:prstGeom>
          <a:blipFill>
            <a:blip r:embed="rId4"/>
            <a:stretch>
              <a:fillRect/>
            </a:stretch>
          </a:blipFill>
        </p:spPr>
      </p:sp>
      <p:sp>
        <p:nvSpPr>
          <p:cNvPr name="Shape 110" id="110"/>
          <p:cNvSpPr/>
          <p:nvPr/>
        </p:nvSpPr>
        <p:spPr>
          <a:xfrm>
            <a:off y="3810000" x="4724400"/>
            <a:ext cy="2882900" cx="4064000"/>
          </a:xfrm>
          <a:prstGeom prst="rect">
            <a:avLst/>
          </a:prstGeom>
          <a:blipFill>
            <a:blip r:embed="rId5"/>
            <a:stretch>
              <a:fillRect/>
            </a:stretch>
          </a:blipFill>
        </p:spPr>
      </p:sp>
      <p:sp>
        <p:nvSpPr>
          <p:cNvPr name="Shape 111" id="111"/>
          <p:cNvSpPr/>
          <p:nvPr/>
        </p:nvSpPr>
        <p:spPr>
          <a:xfrm>
            <a:off y="914400" x="4191000"/>
            <a:ext cy="2666999" cx="4849812"/>
          </a:xfrm>
          <a:prstGeom prst="rect">
            <a:avLst/>
          </a:prstGeom>
          <a:blipFill>
            <a:blip r:embed="rId6"/>
            <a:stretch>
              <a:fillRect/>
            </a:stretch>
          </a:blipFill>
        </p:spPr>
      </p:sp>
      <p:sp>
        <p:nvSpPr>
          <p:cNvPr name="Shape 112" id="112"/>
          <p:cNvSpPr txBox="1"/>
          <p:nvPr/>
        </p:nvSpPr>
        <p:spPr>
          <a:xfrm>
            <a:off y="152400" x="2231564"/>
            <a:ext cy="784200" cx="4353299"/>
          </a:xfrm>
          <a:prstGeom prst="rect">
            <a:avLst/>
          </a:prstGeom>
          <a:noFill/>
          <a:ln>
            <a:noFill/>
          </a:ln>
        </p:spPr>
        <p:txBody>
          <a:bodyPr bIns="45700" tIns="45700" lIns="91425" anchor="t" anchorCtr="0" rIns="91425">
            <a:spAutoFit/>
          </a:bodyPr>
          <a:lstStyle/>
          <a:p>
            <a:pPr indent="0" marR="0" algn="ctr" marL="0" rtl="0" lvl="0">
              <a:buClr>
                <a:schemeClr val="dk1"/>
              </a:buClr>
              <a:buSzPct val="25000"/>
              <a:buFont typeface="Arial"/>
              <a:buNone/>
            </a:pPr>
            <a:r>
              <a:rPr lang="en_US" i="0" baseline="0" strike="noStrike" sz="4400" b="1" cap="none" u="none">
                <a:solidFill>
                  <a:schemeClr val="dk1"/>
                </a:solidFill>
                <a:latin typeface="Arial"/>
                <a:ea typeface="Arial"/>
                <a:cs typeface="Arial"/>
                <a:sym typeface="Arial"/>
              </a:rPr>
              <a:t>Appropriation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name="Shape 116" id="116"/>
        <p:cNvGrpSpPr/>
        <p:nvPr/>
      </p:nvGrpSpPr>
      <p:grpSpPr>
        <a:xfrm>
          <a:off y="0" x="0"/>
          <a:ext cy="0" cx="0"/>
          <a:chOff y="0" x="0"/>
          <a:chExt cy="0" cx="0"/>
        </a:xfrm>
      </p:grpSpPr>
      <p:sp>
        <p:nvSpPr>
          <p:cNvPr name="Shape 117" id="117"/>
          <p:cNvSpPr txBox="1"/>
          <p:nvPr/>
        </p:nvSpPr>
        <p:spPr>
          <a:xfrm>
            <a:off y="5026024" x="112144"/>
            <a:ext cy="1616099" cx="9125099"/>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2000" b="1" cap="none" u="none">
                <a:solidFill>
                  <a:schemeClr val="dk1"/>
                </a:solidFill>
                <a:latin typeface="Arial"/>
                <a:ea typeface="Arial"/>
                <a:cs typeface="Arial"/>
                <a:sym typeface="Arial"/>
              </a:rPr>
              <a:t>Gazing</a:t>
            </a:r>
            <a:r>
              <a:rPr lang="en_US" i="0" baseline="0" strike="noStrike" sz="2000" b="0" cap="none" u="none">
                <a:solidFill>
                  <a:schemeClr val="dk1"/>
                </a:solidFill>
                <a:latin typeface="Arial"/>
                <a:ea typeface="Arial"/>
                <a:cs typeface="Arial"/>
                <a:sym typeface="Arial"/>
              </a:rPr>
              <a:t> – This is more than just mere seeing or looking with intent.  </a:t>
            </a:r>
          </a:p>
          <a:p>
            <a:pPr indent="0" marR="0" algn="l" marL="0" rtl="0" lvl="0">
              <a:buClr>
                <a:schemeClr val="dk1"/>
              </a:buClr>
              <a:buSzPct val="25000"/>
              <a:buFont typeface="Arial"/>
              <a:buNone/>
            </a:pPr>
            <a:r>
              <a:rPr lang="en_US" i="0" baseline="0" strike="noStrike" sz="2000" b="0" cap="none" u="none">
                <a:solidFill>
                  <a:schemeClr val="dk1"/>
                </a:solidFill>
                <a:latin typeface="Arial"/>
                <a:ea typeface="Arial"/>
                <a:cs typeface="Arial"/>
                <a:sym typeface="Arial"/>
              </a:rPr>
              <a:t>The “gaze” is frequently used to recognize that when talking about the act of </a:t>
            </a:r>
          </a:p>
          <a:p>
            <a:pPr indent="0" marR="0" algn="l" marL="0" rtl="0" lvl="0">
              <a:buClr>
                <a:schemeClr val="dk1"/>
              </a:buClr>
              <a:buSzPct val="25000"/>
              <a:buFont typeface="Arial"/>
              <a:buNone/>
            </a:pPr>
            <a:r>
              <a:rPr lang="en_US" i="0" baseline="0" strike="noStrike" sz="2000" b="0" cap="none" u="none">
                <a:solidFill>
                  <a:schemeClr val="dk1"/>
                </a:solidFill>
                <a:latin typeface="Arial"/>
                <a:ea typeface="Arial"/>
                <a:cs typeface="Arial"/>
                <a:sym typeface="Arial"/>
              </a:rPr>
              <a:t>looking it is important to consider who is being looked at and who is doing </a:t>
            </a:r>
          </a:p>
          <a:p>
            <a:pPr indent="0" marR="0" algn="l" marL="0" rtl="0" lvl="0">
              <a:buClr>
                <a:schemeClr val="dk1"/>
              </a:buClr>
              <a:buSzPct val="25000"/>
              <a:buFont typeface="Arial"/>
              <a:buNone/>
            </a:pPr>
            <a:r>
              <a:rPr lang="en_US" i="0" baseline="0" strike="noStrike" sz="2000" b="0" cap="none" u="none">
                <a:solidFill>
                  <a:schemeClr val="dk1"/>
                </a:solidFill>
                <a:latin typeface="Arial"/>
                <a:ea typeface="Arial"/>
                <a:cs typeface="Arial"/>
                <a:sym typeface="Arial"/>
              </a:rPr>
              <a:t>the looking.  Gazing is concerned with social issues of knowledge, pleasure, </a:t>
            </a:r>
          </a:p>
          <a:p>
            <a:pPr indent="0" marR="0" algn="l" marL="0" rtl="0" lvl="0">
              <a:buClr>
                <a:schemeClr val="dk1"/>
              </a:buClr>
              <a:buSzPct val="25000"/>
              <a:buFont typeface="Arial"/>
              <a:buNone/>
            </a:pPr>
            <a:r>
              <a:rPr lang="en_US" i="0" baseline="0" strike="noStrike" sz="2000" b="0" cap="none" u="none">
                <a:solidFill>
                  <a:schemeClr val="dk1"/>
                </a:solidFill>
                <a:latin typeface="Arial"/>
                <a:ea typeface="Arial"/>
                <a:cs typeface="Arial"/>
                <a:sym typeface="Arial"/>
              </a:rPr>
              <a:t>and power, and of controlling perceptions about what is “real” and “natural.”</a:t>
            </a:r>
          </a:p>
        </p:txBody>
      </p:sp>
      <p:sp>
        <p:nvSpPr>
          <p:cNvPr name="Shape 118" id="118"/>
          <p:cNvSpPr/>
          <p:nvPr/>
        </p:nvSpPr>
        <p:spPr>
          <a:xfrm>
            <a:off y="685800" x="5418137"/>
            <a:ext cy="4343400" cx="2659061"/>
          </a:xfrm>
          <a:prstGeom prst="rect">
            <a:avLst/>
          </a:prstGeom>
          <a:blipFill>
            <a:blip r:embed="rId4"/>
            <a:stretch>
              <a:fillRect/>
            </a:stretch>
          </a:blipFill>
        </p:spPr>
      </p:sp>
      <p:sp>
        <p:nvSpPr>
          <p:cNvPr name="Shape 119" id="119"/>
          <p:cNvSpPr/>
          <p:nvPr/>
        </p:nvSpPr>
        <p:spPr>
          <a:xfrm>
            <a:off y="688975" x="748575"/>
            <a:ext cy="4337049" cx="2873375"/>
          </a:xfrm>
          <a:prstGeom prst="rect">
            <a:avLst/>
          </a:prstGeom>
          <a:blipFill>
            <a:blip r:embed="rId5"/>
            <a:stretch>
              <a:fillRect/>
            </a:stretch>
          </a:blipFill>
        </p:spPr>
      </p:sp>
      <p:sp>
        <p:nvSpPr>
          <p:cNvPr name="Shape 120" id="120"/>
          <p:cNvSpPr txBox="1"/>
          <p:nvPr/>
        </p:nvSpPr>
        <p:spPr>
          <a:xfrm>
            <a:off y="76200" x="3155719"/>
            <a:ext cy="692100" cx="2717100"/>
          </a:xfrm>
          <a:prstGeom prst="rect">
            <a:avLst/>
          </a:prstGeom>
          <a:noFill/>
          <a:ln>
            <a:noFill/>
          </a:ln>
        </p:spPr>
        <p:txBody>
          <a:bodyPr bIns="45700" tIns="45700" lIns="91425" anchor="t" anchorCtr="0" rIns="91425">
            <a:spAutoFit/>
          </a:bodyPr>
          <a:lstStyle/>
          <a:p>
            <a:pPr indent="0" marR="0" algn="ctr" marL="0" rtl="0" lvl="0">
              <a:buClr>
                <a:schemeClr val="dk1"/>
              </a:buClr>
              <a:buSzPct val="25000"/>
              <a:buFont typeface="Arial"/>
              <a:buNone/>
            </a:pPr>
            <a:r>
              <a:rPr lang="en_US" i="0" baseline="0" strike="noStrike" sz="3800" b="1" cap="none" u="none">
                <a:solidFill>
                  <a:schemeClr val="dk1"/>
                </a:solidFill>
                <a:latin typeface="Arial"/>
                <a:ea typeface="Arial"/>
                <a:cs typeface="Arial"/>
                <a:sym typeface="Arial"/>
              </a:rPr>
              <a:t>Gazing</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name="Shape 124" id="124"/>
        <p:cNvGrpSpPr/>
        <p:nvPr/>
      </p:nvGrpSpPr>
      <p:grpSpPr>
        <a:xfrm>
          <a:off y="0" x="0"/>
          <a:ext cy="0" cx="0"/>
          <a:chOff y="0" x="0"/>
          <a:chExt cy="0" cx="0"/>
        </a:xfrm>
      </p:grpSpPr>
      <p:sp>
        <p:nvSpPr>
          <p:cNvPr name="Shape 125" id="125"/>
          <p:cNvSpPr/>
          <p:nvPr/>
        </p:nvSpPr>
        <p:spPr>
          <a:xfrm>
            <a:off y="936625" x="0"/>
            <a:ext cy="5616575" cx="3809999"/>
          </a:xfrm>
          <a:prstGeom prst="rect">
            <a:avLst/>
          </a:prstGeom>
          <a:blipFill>
            <a:blip r:embed="rId4"/>
            <a:stretch>
              <a:fillRect/>
            </a:stretch>
          </a:blipFill>
        </p:spPr>
      </p:sp>
      <p:sp>
        <p:nvSpPr>
          <p:cNvPr name="Shape 126" id="126"/>
          <p:cNvSpPr txBox="1"/>
          <p:nvPr/>
        </p:nvSpPr>
        <p:spPr>
          <a:xfrm>
            <a:off y="4445000" x="8394700"/>
            <a:ext cy="368299" cx="184149"/>
          </a:xfrm>
          <a:prstGeom prst="rect">
            <a:avLst/>
          </a:prstGeom>
          <a:noFill/>
          <a:ln>
            <a:noFill/>
          </a:ln>
        </p:spPr>
        <p:txBody>
          <a:bodyPr bIns="45700" tIns="45700" lIns="91425" anchor="t" anchorCtr="0" rIns="91425">
            <a:spAutoFit/>
          </a:bodyPr>
          <a:lstStyle/>
          <a:p/>
        </p:txBody>
      </p:sp>
      <p:sp>
        <p:nvSpPr>
          <p:cNvPr name="Shape 127" id="127"/>
          <p:cNvSpPr txBox="1"/>
          <p:nvPr/>
        </p:nvSpPr>
        <p:spPr>
          <a:xfrm>
            <a:off y="1676400" x="4038600"/>
            <a:ext cy="4832350" cx="5105399"/>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2800" b="0" cap="none" u="none">
                <a:solidFill>
                  <a:schemeClr val="dk1"/>
                </a:solidFill>
                <a:latin typeface="Arial"/>
                <a:ea typeface="Arial"/>
                <a:cs typeface="Arial"/>
                <a:sym typeface="Arial"/>
              </a:rPr>
              <a:t>In Betye Saar’s The Liberation of Aunt Jemima, the traditional meaning of the saccharine image is challenged when it is paired with an even more stereotypical depiction of a wide-eyed, red lipped African-American woman (holding a broom in one hand and a rifle in the other) and with a Black Power clenched fist.</a:t>
            </a:r>
          </a:p>
        </p:txBody>
      </p:sp>
      <p:sp>
        <p:nvSpPr>
          <p:cNvPr name="Shape 128" id="128"/>
          <p:cNvSpPr txBox="1"/>
          <p:nvPr/>
        </p:nvSpPr>
        <p:spPr>
          <a:xfrm>
            <a:off y="76200" x="3117850"/>
            <a:ext cy="800099" cx="3065400"/>
          </a:xfrm>
          <a:prstGeom prst="rect">
            <a:avLst/>
          </a:prstGeom>
          <a:noFill/>
          <a:ln>
            <a:noFill/>
          </a:ln>
        </p:spPr>
        <p:txBody>
          <a:bodyPr bIns="45700" tIns="45700" lIns="91425" anchor="t" anchorCtr="0" rIns="91425">
            <a:spAutoFit/>
          </a:bodyPr>
          <a:lstStyle/>
          <a:p>
            <a:pPr indent="0" marR="0" algn="ctr" marL="0" rtl="0" lvl="0">
              <a:buClr>
                <a:schemeClr val="dk1"/>
              </a:buClr>
              <a:buSzPct val="25000"/>
              <a:buFont typeface="Arial"/>
              <a:buNone/>
            </a:pPr>
            <a:r>
              <a:rPr lang="en_US" i="0" baseline="0" strike="noStrike" sz="4600" b="1" cap="none" u="none">
                <a:solidFill>
                  <a:schemeClr val="dk1"/>
                </a:solidFill>
                <a:latin typeface="Arial"/>
                <a:ea typeface="Arial"/>
                <a:cs typeface="Arial"/>
                <a:sym typeface="Arial"/>
              </a:rPr>
              <a:t>Gazing</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name="Shape 132" id="132"/>
        <p:cNvGrpSpPr/>
        <p:nvPr/>
      </p:nvGrpSpPr>
      <p:grpSpPr>
        <a:xfrm>
          <a:off y="0" x="0"/>
          <a:ext cy="0" cx="0"/>
          <a:chOff y="0" x="0"/>
          <a:chExt cy="0" cx="0"/>
        </a:xfrm>
      </p:grpSpPr>
      <p:sp>
        <p:nvSpPr>
          <p:cNvPr name="Shape 133" id="133"/>
          <p:cNvSpPr txBox="1"/>
          <p:nvPr/>
        </p:nvSpPr>
        <p:spPr>
          <a:xfrm>
            <a:off y="838200" x="228600"/>
            <a:ext cy="5940424" cx="8458200"/>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2000" b="0" cap="none" u="none">
                <a:solidFill>
                  <a:srgbClr val="000000"/>
                </a:solidFill>
                <a:latin typeface="Arial"/>
                <a:ea typeface="Arial"/>
                <a:cs typeface="Arial"/>
                <a:sym typeface="Arial"/>
              </a:rPr>
              <a:t>“James Elkins offers ten different ways of looking at a figurative painting in a gallery (Elkins 1996, 38-9):</a:t>
            </a:r>
          </a:p>
          <a:p>
            <a:r>
              <a:t/>
            </a:r>
          </a:p>
          <a:p>
            <a:pPr indent="0" marR="0" algn="l" marL="0" rtl="0" lvl="0">
              <a:buClr>
                <a:schemeClr val="dk1"/>
              </a:buClr>
              <a:buSzPct val="25000"/>
              <a:buFont typeface="Arial"/>
              <a:buNone/>
            </a:pPr>
            <a:r>
              <a:rPr lang="en_US" i="0" baseline="0" strike="noStrike" sz="2000" b="0" cap="none" u="none">
                <a:solidFill>
                  <a:srgbClr val="000000"/>
                </a:solidFill>
                <a:latin typeface="Arial"/>
                <a:ea typeface="Arial"/>
                <a:cs typeface="Arial"/>
                <a:sym typeface="Arial"/>
              </a:rPr>
              <a:t>    1.You, looking at the painting,</a:t>
            </a:r>
          </a:p>
          <a:p>
            <a:pPr indent="0" marR="0" algn="l" marL="0" rtl="0" lvl="0">
              <a:buClr>
                <a:schemeClr val="dk1"/>
              </a:buClr>
              <a:buSzPct val="25000"/>
              <a:buFont typeface="Arial"/>
              <a:buNone/>
            </a:pPr>
            <a:r>
              <a:rPr lang="en_US" i="0" baseline="0" strike="noStrike" sz="2000" b="0" cap="none" u="none">
                <a:solidFill>
                  <a:srgbClr val="000000"/>
                </a:solidFill>
                <a:latin typeface="Arial"/>
                <a:ea typeface="Arial"/>
                <a:cs typeface="Arial"/>
                <a:sym typeface="Arial"/>
              </a:rPr>
              <a:t>    2. figures in the painting who look out at you,</a:t>
            </a:r>
          </a:p>
          <a:p>
            <a:pPr indent="0" marR="0" algn="l" marL="0" rtl="0" lvl="0">
              <a:buClr>
                <a:schemeClr val="dk1"/>
              </a:buClr>
              <a:buSzPct val="25000"/>
              <a:buFont typeface="Arial"/>
              <a:buNone/>
            </a:pPr>
            <a:r>
              <a:rPr lang="en_US" i="0" baseline="0" strike="noStrike" sz="2000" b="0" cap="none" u="none">
                <a:solidFill>
                  <a:srgbClr val="000000"/>
                </a:solidFill>
                <a:latin typeface="Arial"/>
                <a:ea typeface="Arial"/>
                <a:cs typeface="Arial"/>
                <a:sym typeface="Arial"/>
              </a:rPr>
              <a:t>    3. figures in the painting who look at one another, and</a:t>
            </a:r>
          </a:p>
          <a:p>
            <a:pPr indent="0" marR="0" algn="l" marL="0" rtl="0" lvl="0">
              <a:buClr>
                <a:schemeClr val="dk1"/>
              </a:buClr>
              <a:buSzPct val="25000"/>
              <a:buFont typeface="Arial"/>
              <a:buNone/>
            </a:pPr>
            <a:r>
              <a:rPr lang="en_US" i="0" baseline="0" strike="noStrike" sz="2000" b="0" cap="none" u="none">
                <a:solidFill>
                  <a:srgbClr val="000000"/>
                </a:solidFill>
                <a:latin typeface="Arial"/>
                <a:ea typeface="Arial"/>
                <a:cs typeface="Arial"/>
                <a:sym typeface="Arial"/>
              </a:rPr>
              <a:t>    4. figures in the painting who look at objects or stare off into space or have their eyes closed. In addition there is often</a:t>
            </a:r>
          </a:p>
          <a:p>
            <a:pPr indent="0" marR="0" algn="l" marL="0" rtl="0" lvl="0">
              <a:buClr>
                <a:schemeClr val="dk1"/>
              </a:buClr>
              <a:buSzPct val="25000"/>
              <a:buFont typeface="Arial"/>
              <a:buNone/>
            </a:pPr>
            <a:r>
              <a:rPr lang="en_US" i="0" baseline="0" strike="noStrike" sz="2000" b="0" cap="none" u="none">
                <a:solidFill>
                  <a:srgbClr val="000000"/>
                </a:solidFill>
                <a:latin typeface="Arial"/>
                <a:ea typeface="Arial"/>
                <a:cs typeface="Arial"/>
                <a:sym typeface="Arial"/>
              </a:rPr>
              <a:t>    5. the museum guard, who may be looking at the back of your head, and</a:t>
            </a:r>
          </a:p>
          <a:p>
            <a:pPr indent="0" marR="0" algn="l" marL="0" rtl="0" lvl="0">
              <a:buClr>
                <a:schemeClr val="dk1"/>
              </a:buClr>
              <a:buSzPct val="25000"/>
              <a:buFont typeface="Arial"/>
              <a:buNone/>
            </a:pPr>
            <a:r>
              <a:rPr lang="en_US" i="0" baseline="0" strike="noStrike" sz="2000" b="0" cap="none" u="none">
                <a:solidFill>
                  <a:srgbClr val="000000"/>
                </a:solidFill>
                <a:latin typeface="Arial"/>
                <a:ea typeface="Arial"/>
                <a:cs typeface="Arial"/>
                <a:sym typeface="Arial"/>
              </a:rPr>
              <a:t>    6. the other people in the gallery, who may be looking at you or at the painting. There are imaginary observers, too:</a:t>
            </a:r>
          </a:p>
          <a:p>
            <a:pPr indent="0" marR="0" algn="l" marL="0" rtl="0" lvl="0">
              <a:buClr>
                <a:schemeClr val="dk1"/>
              </a:buClr>
              <a:buSzPct val="25000"/>
              <a:buFont typeface="Arial"/>
              <a:buNone/>
            </a:pPr>
            <a:r>
              <a:rPr lang="en_US" i="0" baseline="0" strike="noStrike" sz="2000" b="0" cap="none" u="none">
                <a:solidFill>
                  <a:srgbClr val="000000"/>
                </a:solidFill>
                <a:latin typeface="Arial"/>
                <a:ea typeface="Arial"/>
                <a:cs typeface="Arial"/>
                <a:sym typeface="Arial"/>
              </a:rPr>
              <a:t>    7. the artist, who was once looking at this painting,</a:t>
            </a:r>
          </a:p>
          <a:p>
            <a:pPr indent="0" marR="0" algn="l" marL="0" rtl="0" lvl="0">
              <a:buClr>
                <a:schemeClr val="dk1"/>
              </a:buClr>
              <a:buSzPct val="25000"/>
              <a:buFont typeface="Arial"/>
              <a:buNone/>
            </a:pPr>
            <a:r>
              <a:rPr lang="en_US" i="0" baseline="0" strike="noStrike" sz="2000" b="0" cap="none" u="none">
                <a:solidFill>
                  <a:srgbClr val="000000"/>
                </a:solidFill>
                <a:latin typeface="Arial"/>
                <a:ea typeface="Arial"/>
                <a:cs typeface="Arial"/>
                <a:sym typeface="Arial"/>
              </a:rPr>
              <a:t>    8. the models for the figures in the painting, who may once have seen themselves there, and</a:t>
            </a:r>
          </a:p>
          <a:p>
            <a:pPr indent="0" marR="0" algn="l" marL="0" rtl="0" lvl="0">
              <a:buClr>
                <a:schemeClr val="dk1"/>
              </a:buClr>
              <a:buSzPct val="25000"/>
              <a:buFont typeface="Arial"/>
              <a:buNone/>
            </a:pPr>
            <a:r>
              <a:rPr lang="en_US" i="0" baseline="0" strike="noStrike" sz="2000" b="0" cap="none" u="none">
                <a:solidFill>
                  <a:srgbClr val="000000"/>
                </a:solidFill>
                <a:latin typeface="Arial"/>
                <a:ea typeface="Arial"/>
                <a:cs typeface="Arial"/>
                <a:sym typeface="Arial"/>
              </a:rPr>
              <a:t>    9. all the other people who have seen the painting - the buyers, the museum officials, and so forth. And finally, there are also</a:t>
            </a:r>
          </a:p>
          <a:p>
            <a:pPr indent="0" marR="0" algn="l" marL="0" rtl="0" lvl="0">
              <a:buClr>
                <a:schemeClr val="dk1"/>
              </a:buClr>
              <a:buSzPct val="25000"/>
              <a:buFont typeface="Arial"/>
              <a:buNone/>
            </a:pPr>
            <a:r>
              <a:rPr lang="en_US" i="0" baseline="0" strike="noStrike" sz="2000" b="0" cap="none" u="none">
                <a:solidFill>
                  <a:srgbClr val="000000"/>
                </a:solidFill>
                <a:latin typeface="Arial"/>
                <a:ea typeface="Arial"/>
                <a:cs typeface="Arial"/>
                <a:sym typeface="Arial"/>
              </a:rPr>
              <a:t>    10. people who have never seen the painting: they may know it only from reproductions... or  from descriptions.” </a:t>
            </a:r>
          </a:p>
        </p:txBody>
      </p:sp>
      <p:sp>
        <p:nvSpPr>
          <p:cNvPr name="Shape 134" id="134"/>
          <p:cNvSpPr txBox="1"/>
          <p:nvPr>
            <p:ph type="title"/>
          </p:nvPr>
        </p:nvSpPr>
        <p:spPr>
          <a:xfrm>
            <a:off y="-152400" x="914400"/>
            <a:ext cy="1264023" cx="7313612"/>
          </a:xfrm>
          <a:prstGeom prst="rect">
            <a:avLst/>
          </a:prstGeom>
          <a:noFill/>
          <a:ln>
            <a:noFill/>
          </a:ln>
        </p:spPr>
        <p:txBody>
          <a:bodyPr bIns="45700" tIns="45700" lIns="91425" anchor="ctr" anchorCtr="0" rIns="91425">
            <a:spAutoFit/>
          </a:bodyPr>
          <a:lstStyle/>
          <a:p>
            <a:pPr indent="0" marR="0" algn="ctr" marL="0" rtl="0" lvl="0">
              <a:lnSpc>
                <a:spcPct val="103703"/>
              </a:lnSpc>
              <a:spcBef>
                <a:spcPts val="0"/>
              </a:spcBef>
              <a:spcAft>
                <a:spcPts val="0"/>
              </a:spcAft>
              <a:buClr>
                <a:srgbClr val="595959"/>
              </a:buClr>
              <a:buSzPct val="25000"/>
              <a:buFont typeface="Arial"/>
              <a:buNone/>
            </a:pPr>
            <a:r>
              <a:rPr lang="en_US" i="0" baseline="0" strike="noStrike" sz="5400" b="1" cap="none" u="none">
                <a:solidFill>
                  <a:srgbClr val="000000"/>
                </a:solidFill>
                <a:latin typeface="Arial"/>
                <a:ea typeface="Arial"/>
                <a:cs typeface="Arial"/>
                <a:sym typeface="Arial"/>
              </a:rPr>
              <a:t>GAZING----</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name="Shape 138" id="138"/>
        <p:cNvGrpSpPr/>
        <p:nvPr/>
      </p:nvGrpSpPr>
      <p:grpSpPr>
        <a:xfrm>
          <a:off y="0" x="0"/>
          <a:ext cy="0" cx="0"/>
          <a:chOff y="0" x="0"/>
          <a:chExt cy="0" cx="0"/>
        </a:xfrm>
      </p:grpSpPr>
      <p:sp>
        <p:nvSpPr>
          <p:cNvPr name="Shape 139" id="139"/>
          <p:cNvSpPr txBox="1"/>
          <p:nvPr/>
        </p:nvSpPr>
        <p:spPr>
          <a:xfrm>
            <a:off y="5357812" x="685800"/>
            <a:ext cy="1311275" cx="8134350"/>
          </a:xfrm>
          <a:prstGeom prst="rect">
            <a:avLst/>
          </a:prstGeom>
          <a:noFill/>
          <a:ln>
            <a:noFill/>
          </a:ln>
        </p:spPr>
        <p:txBody>
          <a:bodyPr bIns="45700" tIns="45700" lIns="91425" anchor="t" anchorCtr="0" rIns="91425">
            <a:spAutoFit/>
          </a:bodyPr>
          <a:lstStyle/>
          <a:p>
            <a:pPr indent="0" marR="0" algn="l" marL="0" rtl="0" lvl="0">
              <a:buClr>
                <a:schemeClr val="dk1"/>
              </a:buClr>
              <a:buSzPct val="25000"/>
              <a:buFont typeface="Arial"/>
              <a:buNone/>
            </a:pPr>
            <a:r>
              <a:rPr lang="en_US" i="0" baseline="0" strike="noStrike" sz="2000" b="1" cap="none" u="none">
                <a:solidFill>
                  <a:schemeClr val="dk1"/>
                </a:solidFill>
                <a:latin typeface="Arial"/>
                <a:ea typeface="Arial"/>
                <a:cs typeface="Arial"/>
                <a:sym typeface="Arial"/>
              </a:rPr>
              <a:t>Hybridity</a:t>
            </a:r>
            <a:r>
              <a:rPr lang="en_US" i="0" baseline="0" strike="noStrike" sz="2000" b="0" cap="none" u="none">
                <a:solidFill>
                  <a:schemeClr val="dk1"/>
                </a:solidFill>
                <a:latin typeface="Arial"/>
                <a:ea typeface="Arial"/>
                <a:cs typeface="Arial"/>
                <a:sym typeface="Arial"/>
              </a:rPr>
              <a:t> – This refers to a combination or mixing of media in many </a:t>
            </a:r>
          </a:p>
          <a:p>
            <a:pPr indent="0" marR="0" algn="l" marL="0" rtl="0" lvl="0">
              <a:buClr>
                <a:schemeClr val="dk1"/>
              </a:buClr>
              <a:buSzPct val="25000"/>
              <a:buFont typeface="Arial"/>
              <a:buNone/>
            </a:pPr>
            <a:r>
              <a:rPr lang="en_US" i="0" baseline="0" strike="noStrike" sz="2000" b="0" cap="none" u="none">
                <a:solidFill>
                  <a:schemeClr val="dk1"/>
                </a:solidFill>
                <a:latin typeface="Arial"/>
                <a:ea typeface="Arial"/>
                <a:cs typeface="Arial"/>
                <a:sym typeface="Arial"/>
              </a:rPr>
              <a:t>contemporary art works, i.e. video projections in a sculptural installation.  The concept of hybridity also describes the cultural blending that is evident in many recent works.</a:t>
            </a:r>
          </a:p>
        </p:txBody>
      </p:sp>
      <p:sp>
        <p:nvSpPr>
          <p:cNvPr name="Shape 140" id="140"/>
          <p:cNvSpPr/>
          <p:nvPr/>
        </p:nvSpPr>
        <p:spPr>
          <a:xfrm>
            <a:off y="973137" x="0"/>
            <a:ext cy="4437062" cx="3194049"/>
          </a:xfrm>
          <a:prstGeom prst="rect">
            <a:avLst/>
          </a:prstGeom>
          <a:blipFill>
            <a:blip r:embed="rId4"/>
            <a:stretch>
              <a:fillRect/>
            </a:stretch>
          </a:blipFill>
        </p:spPr>
      </p:sp>
      <p:sp>
        <p:nvSpPr>
          <p:cNvPr name="Shape 141" id="141"/>
          <p:cNvSpPr/>
          <p:nvPr/>
        </p:nvSpPr>
        <p:spPr>
          <a:xfrm>
            <a:off y="990600" x="3190875"/>
            <a:ext cy="4467224" cx="5953124"/>
          </a:xfrm>
          <a:prstGeom prst="rect">
            <a:avLst/>
          </a:prstGeom>
          <a:blipFill>
            <a:blip r:embed="rId5"/>
            <a:stretch>
              <a:fillRect/>
            </a:stretch>
          </a:blipFill>
        </p:spPr>
      </p:sp>
      <p:sp>
        <p:nvSpPr>
          <p:cNvPr name="Shape 142" id="142"/>
          <p:cNvSpPr txBox="1"/>
          <p:nvPr/>
        </p:nvSpPr>
        <p:spPr>
          <a:xfrm>
            <a:off y="0" x="2667000"/>
            <a:ext cy="723900" cx="3281399"/>
          </a:xfrm>
          <a:prstGeom prst="rect">
            <a:avLst/>
          </a:prstGeom>
          <a:noFill/>
          <a:ln>
            <a:noFill/>
          </a:ln>
        </p:spPr>
        <p:txBody>
          <a:bodyPr bIns="45700" tIns="45700" lIns="91425" anchor="t" anchorCtr="0" rIns="91425">
            <a:spAutoFit/>
          </a:bodyPr>
          <a:lstStyle/>
          <a:p>
            <a:pPr indent="0" marR="0" algn="ctr" marL="0" rtl="0" lvl="0">
              <a:buClr>
                <a:schemeClr val="dk1"/>
              </a:buClr>
              <a:buSzPct val="25000"/>
              <a:buFont typeface="Arial"/>
              <a:buNone/>
            </a:pPr>
            <a:r>
              <a:rPr lang="en_US" i="0" baseline="0" strike="noStrike" sz="4100" b="1" cap="none" u="none">
                <a:solidFill>
                  <a:schemeClr val="dk1"/>
                </a:solidFill>
                <a:latin typeface="Arial"/>
                <a:ea typeface="Arial"/>
                <a:cs typeface="Arial"/>
                <a:sym typeface="Arial"/>
              </a:rPr>
              <a:t>Hybridity</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3_Studio 1">
      <a:dk1>
        <a:srgbClr val="000000"/>
      </a:dk1>
      <a:lt1>
        <a:srgbClr val="FFFFFF"/>
      </a:lt1>
      <a:dk2>
        <a:srgbClr val="535252"/>
      </a:dk2>
      <a:lt2>
        <a:srgbClr val="AAB5C2"/>
      </a:lt2>
      <a:accent1>
        <a:srgbClr val="F7901E"/>
      </a:accent1>
      <a:accent2>
        <a:srgbClr val="FEC60B"/>
      </a:accent2>
      <a:accent3>
        <a:srgbClr val="FFFFFF"/>
      </a:accent3>
      <a:accent4>
        <a:srgbClr val="F7901E"/>
      </a:accent4>
      <a:accent5>
        <a:srgbClr val="FEC60B"/>
      </a:accent5>
      <a:accent6>
        <a:srgbClr val="FFFFFF"/>
      </a:accent6>
      <a:hlink>
        <a:srgbClr val="ED2024"/>
      </a:hlink>
      <a:folHlink>
        <a:srgbClr val="BD91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Studio 1">
      <a:dk1>
        <a:srgbClr val="000000"/>
      </a:dk1>
      <a:lt1>
        <a:srgbClr val="FFFFFF"/>
      </a:lt1>
      <a:dk2>
        <a:srgbClr val="535252"/>
      </a:dk2>
      <a:lt2>
        <a:srgbClr val="AAB5C2"/>
      </a:lt2>
      <a:accent1>
        <a:srgbClr val="F7901E"/>
      </a:accent1>
      <a:accent2>
        <a:srgbClr val="FEC60B"/>
      </a:accent2>
      <a:accent3>
        <a:srgbClr val="FFFFFF"/>
      </a:accent3>
      <a:accent4>
        <a:srgbClr val="F7901E"/>
      </a:accent4>
      <a:accent5>
        <a:srgbClr val="FEC60B"/>
      </a:accent5>
      <a:accent6>
        <a:srgbClr val="FFFFFF"/>
      </a:accent6>
      <a:hlink>
        <a:srgbClr val="ED2024"/>
      </a:hlink>
      <a:folHlink>
        <a:srgbClr val="BD91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2_Studio 1">
      <a:dk1>
        <a:srgbClr val="000000"/>
      </a:dk1>
      <a:lt1>
        <a:srgbClr val="FFFFFF"/>
      </a:lt1>
      <a:dk2>
        <a:srgbClr val="535252"/>
      </a:dk2>
      <a:lt2>
        <a:srgbClr val="AAB5C2"/>
      </a:lt2>
      <a:accent1>
        <a:srgbClr val="F7901E"/>
      </a:accent1>
      <a:accent2>
        <a:srgbClr val="FEC60B"/>
      </a:accent2>
      <a:accent3>
        <a:srgbClr val="FFFFFF"/>
      </a:accent3>
      <a:accent4>
        <a:srgbClr val="F7901E"/>
      </a:accent4>
      <a:accent5>
        <a:srgbClr val="FEC60B"/>
      </a:accent5>
      <a:accent6>
        <a:srgbClr val="FFFFFF"/>
      </a:accent6>
      <a:hlink>
        <a:srgbClr val="ED2024"/>
      </a:hlink>
      <a:folHlink>
        <a:srgbClr val="BD91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xmlns:r="http://schemas.openxmlformats.org/officeDocument/2006/relationships">
  <a:themeElements>
    <a:clrScheme name="4_Studio 1">
      <a:dk1>
        <a:srgbClr val="000000"/>
      </a:dk1>
      <a:lt1>
        <a:srgbClr val="FFFFFF"/>
      </a:lt1>
      <a:dk2>
        <a:srgbClr val="535252"/>
      </a:dk2>
      <a:lt2>
        <a:srgbClr val="AAB5C2"/>
      </a:lt2>
      <a:accent1>
        <a:srgbClr val="F7901E"/>
      </a:accent1>
      <a:accent2>
        <a:srgbClr val="FEC60B"/>
      </a:accent2>
      <a:accent3>
        <a:srgbClr val="FFFFFF"/>
      </a:accent3>
      <a:accent4>
        <a:srgbClr val="F7901E"/>
      </a:accent4>
      <a:accent5>
        <a:srgbClr val="FEC60B"/>
      </a:accent5>
      <a:accent6>
        <a:srgbClr val="FFFFFF"/>
      </a:accent6>
      <a:hlink>
        <a:srgbClr val="ED2024"/>
      </a:hlink>
      <a:folHlink>
        <a:srgbClr val="BD91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6.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7.xml><?xml version="1.0" encoding="utf-8"?>
<a:theme xmlns:a="http://schemas.openxmlformats.org/drawingml/2006/main" xmlns:r="http://schemas.openxmlformats.org/officeDocument/2006/relationships">
  <a:themeElements>
    <a:clrScheme name="1_Studio 1">
      <a:dk1>
        <a:srgbClr val="000000"/>
      </a:dk1>
      <a:lt1>
        <a:srgbClr val="FFFFFF"/>
      </a:lt1>
      <a:dk2>
        <a:srgbClr val="535252"/>
      </a:dk2>
      <a:lt2>
        <a:srgbClr val="AAB5C2"/>
      </a:lt2>
      <a:accent1>
        <a:srgbClr val="F7901E"/>
      </a:accent1>
      <a:accent2>
        <a:srgbClr val="FEC60B"/>
      </a:accent2>
      <a:accent3>
        <a:srgbClr val="FFFFFF"/>
      </a:accent3>
      <a:accent4>
        <a:srgbClr val="F7901E"/>
      </a:accent4>
      <a:accent5>
        <a:srgbClr val="FEC60B"/>
      </a:accent5>
      <a:accent6>
        <a:srgbClr val="FFFFFF"/>
      </a:accent6>
      <a:hlink>
        <a:srgbClr val="ED2024"/>
      </a:hlink>
      <a:folHlink>
        <a:srgbClr val="BD91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