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2" r:id="rId5"/>
    <p:sldId id="273" r:id="rId6"/>
    <p:sldId id="256" r:id="rId7"/>
    <p:sldId id="257" r:id="rId8"/>
    <p:sldId id="277" r:id="rId9"/>
    <p:sldId id="258" r:id="rId10"/>
    <p:sldId id="259" r:id="rId11"/>
    <p:sldId id="262" r:id="rId12"/>
    <p:sldId id="278" r:id="rId13"/>
    <p:sldId id="260" r:id="rId14"/>
    <p:sldId id="279" r:id="rId15"/>
    <p:sldId id="261" r:id="rId16"/>
    <p:sldId id="263" r:id="rId17"/>
    <p:sldId id="265" r:id="rId18"/>
    <p:sldId id="266" r:id="rId19"/>
    <p:sldId id="267" r:id="rId20"/>
    <p:sldId id="274" r:id="rId21"/>
    <p:sldId id="270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EAEAEA"/>
              </a:solidFill>
              <a:latin typeface="Times New Roman" pitchFamily="-106" charset="0"/>
              <a:ea typeface="ＭＳ Ｐゴシック" pitchFamily="-32" charset="-128"/>
            </a:endParaRPr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  <a:latin typeface="Times New Roman" pitchFamily="-106" charset="0"/>
                <a:ea typeface="ＭＳ Ｐゴシック" pitchFamily="-32" charset="-128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63F45B-B0BC-4F75-9DAD-B73FE1E73E76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CD38-F16D-40CA-AC4D-4396BDB93C3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9C17A-413B-4316-AD12-9D9ECCA62E6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312F8-22E7-4CA4-B2EA-71055F0907A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0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C567-6DDE-4526-8897-CD47B0196D5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9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9411-614E-4C98-8C79-19A7C291F1B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0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F50DF-589B-429E-B05E-A2F768F3F84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4A076-E78A-4E80-B3C5-BCF42694722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3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61AF0-E82E-44E9-BF15-DD674B5E650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8855F-9EC3-44B3-806F-4AC9CBEBA8A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8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B6FCC-1D0F-4F61-8F33-A9DC3847E1E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98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EAEAEA"/>
              </a:solidFill>
              <a:latin typeface="Times New Roman" pitchFamily="-106" charset="0"/>
              <a:ea typeface="ＭＳ Ｐゴシック" pitchFamily="-32" charset="-128"/>
            </a:endParaRPr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  <a:latin typeface="Times New Roman" pitchFamily="-106" charset="0"/>
                <a:ea typeface="ＭＳ Ｐゴシック" pitchFamily="-32" charset="-128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63F45B-B0BC-4F75-9DAD-B73FE1E73E76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CD38-F16D-40CA-AC4D-4396BDB93C3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3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9C17A-413B-4316-AD12-9D9ECCA62E6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3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312F8-22E7-4CA4-B2EA-71055F0907A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91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C567-6DDE-4526-8897-CD47B0196D5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09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9411-614E-4C98-8C79-19A7C291F1B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F50DF-589B-429E-B05E-A2F768F3F84C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2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4A076-E78A-4E80-B3C5-BCF42694722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83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61AF0-E82E-44E9-BF15-DD674B5E650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45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8855F-9EC3-44B3-806F-4AC9CBEBA8A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2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B6FCC-1D0F-4F61-8F33-A9DC3847E1E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6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1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3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160D-535B-4347-A92A-96E9E12CEFEC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6044-3AEB-4975-B546-6BFA2DAD5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pic>
          <p:nvPicPr>
            <p:cNvPr id="1051" name="Picture 49" descr="Topbanx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817B0-6765-4993-8723-5717BD1293D4}" type="slidenum">
              <a:rPr lang="en-US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277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3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32" charset="2"/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32" charset="2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32" charset="2"/>
        <a:buChar char="l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endParaRPr>
            </a:p>
          </p:txBody>
        </p:sp>
        <p:pic>
          <p:nvPicPr>
            <p:cNvPr id="1051" name="Picture 49" descr="Topbanx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817B0-6765-4993-8723-5717BD1293D4}" type="slidenum">
              <a:rPr lang="en-US" smtClean="0">
                <a:solidFill>
                  <a:srgbClr val="EAEAEA"/>
                </a:solidFill>
                <a:latin typeface="Times New Roman" pitchFamily="-32" charset="0"/>
                <a:ea typeface="ＭＳ Ｐゴシック" pitchFamily="-3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  <a:latin typeface="Times New Roman" pitchFamily="-32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174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3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  <a:ea typeface="ＭＳ Ｐゴシック" pitchFamily="-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32" charset="2"/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32" charset="2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32" charset="2"/>
        <a:buChar char="l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blo_Picasso" TargetMode="External"/><Relationship Id="rId2" Type="http://schemas.openxmlformats.org/officeDocument/2006/relationships/hyperlink" Target="http://en.wikipedia.org/wiki/Recycl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sardom_of_Russia" TargetMode="External"/><Relationship Id="rId2" Type="http://schemas.openxmlformats.org/officeDocument/2006/relationships/hyperlink" Target="http://en.wikipedia.org/wiki/Monochromati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en.wikipedia.org/wiki/Art_Students_League_of_New_York" TargetMode="External"/><Relationship Id="rId4" Type="http://schemas.openxmlformats.org/officeDocument/2006/relationships/hyperlink" Target="http://en.wikipedia.org/wiki/Yiddish_langu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2609851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Louise Nevelson's Style of Found- Art Sculptures</a:t>
            </a:r>
            <a:br>
              <a:rPr lang="en-US" sz="8800" b="1" dirty="0" smtClean="0"/>
            </a:b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dirty="0"/>
              <a:t>Nevelson called herself "the original </a:t>
            </a:r>
            <a:r>
              <a:rPr lang="en-US" sz="4400" dirty="0">
                <a:hlinkClick r:id="rId2" tooltip="Recycling"/>
              </a:rPr>
              <a:t>recycler</a:t>
            </a:r>
            <a:r>
              <a:rPr lang="en-US" sz="4400" dirty="0"/>
              <a:t>" owing to her extensive use of discarded objects, and credited </a:t>
            </a:r>
            <a:r>
              <a:rPr lang="en-US" sz="4400" dirty="0">
                <a:hlinkClick r:id="rId3" tooltip="Pablo Picasso"/>
              </a:rPr>
              <a:t>Pablo Picasso</a:t>
            </a:r>
            <a:r>
              <a:rPr lang="en-US" sz="4400" dirty="0"/>
              <a:t> for "giving us the cube" that served as the groundwork for her cubist-style sculpture.</a:t>
            </a:r>
          </a:p>
        </p:txBody>
      </p:sp>
    </p:spTree>
    <p:extLst>
      <p:ext uri="{BB962C8B-B14F-4D97-AF65-F5344CB8AC3E}">
        <p14:creationId xmlns:p14="http://schemas.microsoft.com/office/powerpoint/2010/main" val="40163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Wonderful VARIETY, PATTERN, and UNITY</a:t>
            </a:r>
            <a:endParaRPr lang="en-US" dirty="0"/>
          </a:p>
        </p:txBody>
      </p:sp>
      <p:pic>
        <p:nvPicPr>
          <p:cNvPr id="5122" name="Picture 2" descr="C:\Users\kweinstein\Desktop\louise nevelson\77.2325_ph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581400" cy="4876800"/>
          </a:xfrm>
        </p:spPr>
        <p:txBody>
          <a:bodyPr/>
          <a:lstStyle/>
          <a:p>
            <a:r>
              <a:rPr lang="en-US" dirty="0" smtClean="0"/>
              <a:t>A strong artist who happened to be a woman, here are Louise </a:t>
            </a:r>
            <a:r>
              <a:rPr lang="en-US" dirty="0"/>
              <a:t>Nevelson's hands at work, between 1964 and 1975, </a:t>
            </a:r>
            <a:endParaRPr lang="en-US" dirty="0" smtClean="0"/>
          </a:p>
          <a:p>
            <a:r>
              <a:rPr lang="en-US" sz="2400" dirty="0" smtClean="0"/>
              <a:t>Lewis </a:t>
            </a:r>
            <a:r>
              <a:rPr lang="en-US" sz="2400" dirty="0"/>
              <a:t>Brown, photographer.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78"/>
            <a:ext cx="4876800" cy="61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16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weinstein\Desktop\louise nevelson\1994.85A-Z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0" y="990600"/>
            <a:ext cx="874307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9"/>
    </mc:Choice>
    <mc:Fallback xmlns="">
      <p:transition spd="slow" advTm="847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weinstein\Desktop\louise nevelson\dawns_wedding_feast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990600"/>
            <a:ext cx="87642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"/>
    </mc:Choice>
    <mc:Fallback xmlns="">
      <p:transition spd="slow" advTm="511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kweinstein\Desktop\louise nevelson\louise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383378" cy="62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32520"/>
            <a:ext cx="47239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8"/>
    </mc:Choice>
    <mc:Fallback xmlns="">
      <p:transition spd="slow" advTm="74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kweinstein\Desktop\louise nevelson\louiseneve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0886"/>
            <a:ext cx="6146292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7"/>
    </mc:Choice>
    <mc:Fallback xmlns="">
      <p:transition spd="slow" advTm="547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kweinstein\Desktop\louise nevelson\Neve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571388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Now, Lets try creating a Relief Sculpture in the style of Louise Nevelson, here are a few samples created by other students: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6405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34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5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90" y="83127"/>
            <a:ext cx="5323609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Times New Roman" pitchFamily="-32" charset="0"/>
              </a:rPr>
              <a:t>Additive Sculpture:</a:t>
            </a:r>
            <a:endParaRPr lang="en-US" b="1" dirty="0" smtClean="0">
              <a:cs typeface="Times New Roman" pitchFamily="-3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114800"/>
            <a:ext cx="7543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-32" charset="0"/>
              </a:rPr>
              <a:t>Additive sculpture is a process in which pieces of material are glued or joined together.  As in modeling, assembled sculptures are built up.  </a:t>
            </a:r>
            <a:r>
              <a:rPr lang="en-US" dirty="0" smtClean="0">
                <a:cs typeface="Times New Roman" pitchFamily="-32" charset="0"/>
              </a:rPr>
              <a:t>  </a:t>
            </a:r>
            <a:endParaRPr lang="en-US" dirty="0" smtClean="0">
              <a:cs typeface="Times New Roman" pitchFamily="-3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-32" charset="0"/>
              </a:rPr>
              <a:t>Additive sculpture is also known as “constructing” and assemblage.   </a:t>
            </a:r>
            <a:r>
              <a:rPr lang="en-US" dirty="0" smtClean="0"/>
              <a:t> </a:t>
            </a:r>
          </a:p>
        </p:txBody>
      </p:sp>
      <p:pic>
        <p:nvPicPr>
          <p:cNvPr id="2662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0668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nevelson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0327"/>
            <a:ext cx="4267200" cy="360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840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5058"/>
            <a:ext cx="8079272" cy="607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1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30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After choosing and gathering the objects, have students plan a way to use all the objects attached together to create a sculpture. </a:t>
            </a:r>
            <a:r>
              <a:rPr lang="en-US" sz="3600" dirty="0" smtClean="0"/>
              <a:t> Using </a:t>
            </a:r>
            <a:r>
              <a:rPr lang="en-US" sz="3600" dirty="0"/>
              <a:t>a Board or a Box as a base or </a:t>
            </a:r>
            <a:r>
              <a:rPr lang="en-US" sz="3600" dirty="0" smtClean="0"/>
              <a:t>substrate then use </a:t>
            </a:r>
            <a:r>
              <a:rPr lang="en-US" sz="3600" dirty="0"/>
              <a:t>craft glue or hot glue to join objects together. To further mimic Nevelson's style, have students spray paint the entire construction one color.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</a:rPr>
              <a:t>Louise Nevelson Art Projects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6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8288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Louise Nevelson</a:t>
            </a:r>
            <a:r>
              <a:rPr lang="en-US" sz="2800" dirty="0"/>
              <a:t> (September 23, 1899 – April 17, 1988) was an American sculptor known for her monumental, </a:t>
            </a:r>
            <a:r>
              <a:rPr lang="en-US" sz="2800" dirty="0">
                <a:hlinkClick r:id="rId2" tooltip="Monochromatic"/>
              </a:rPr>
              <a:t>monochromatic</a:t>
            </a:r>
            <a:r>
              <a:rPr lang="en-US" sz="2800" dirty="0"/>
              <a:t>, wooden wall pieces and outdoor sculptures. Born in </a:t>
            </a:r>
            <a:r>
              <a:rPr lang="en-US" sz="2800" dirty="0">
                <a:hlinkClick r:id="rId3" tooltip="Tsardom of Russia"/>
              </a:rPr>
              <a:t>Czarist Russia</a:t>
            </a:r>
            <a:r>
              <a:rPr lang="en-US" sz="2800" dirty="0"/>
              <a:t>, she emigrated with her family to the United States in the early 20th century when she was three years old. Nevelson learned English at school, as she spoke </a:t>
            </a:r>
            <a:r>
              <a:rPr lang="en-US" sz="2800" dirty="0">
                <a:hlinkClick r:id="rId4" tooltip="Yiddish language"/>
              </a:rPr>
              <a:t>Yiddish</a:t>
            </a:r>
            <a:r>
              <a:rPr lang="en-US" sz="2800" dirty="0"/>
              <a:t> at home. By the early 1930s she was attending art classes at the </a:t>
            </a:r>
            <a:r>
              <a:rPr lang="en-US" sz="2800" dirty="0">
                <a:hlinkClick r:id="rId5" tooltip="Art Students League of New York"/>
              </a:rPr>
              <a:t>Art Students League of New York</a:t>
            </a:r>
            <a:r>
              <a:rPr lang="en-US" sz="2800" dirty="0"/>
              <a:t>, and in 1941 she had her first solo exhibition</a:t>
            </a:r>
            <a:r>
              <a:rPr lang="en-US" sz="2800" dirty="0" smtClean="0"/>
              <a:t>.  She gained fame and fortune over her long life.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34636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3962400" cy="685800"/>
          </a:xfrm>
        </p:spPr>
        <p:txBody>
          <a:bodyPr/>
          <a:lstStyle/>
          <a:p>
            <a:pPr eaLnBrk="1" hangingPunct="1"/>
            <a:r>
              <a:rPr lang="en-US" smtClean="0"/>
              <a:t>  Louise Nevelson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5052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Used assemblage to make her sculptures</a:t>
            </a:r>
          </a:p>
          <a:p>
            <a:pPr eaLnBrk="1" hangingPunct="1"/>
            <a:r>
              <a:rPr lang="en-US" dirty="0" smtClean="0"/>
              <a:t>This is a </a:t>
            </a:r>
            <a:r>
              <a:rPr lang="en-US" dirty="0" smtClean="0"/>
              <a:t>relief </a:t>
            </a:r>
            <a:r>
              <a:rPr lang="en-US" dirty="0" smtClean="0"/>
              <a:t>sculpture--</a:t>
            </a:r>
            <a:r>
              <a:rPr lang="en-US" dirty="0" smtClean="0">
                <a:cs typeface="Times New Roman" pitchFamily="-32" charset="0"/>
              </a:rPr>
              <a:t> a type of sculpture that has forms that extend into space from a single plane.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27652" name="Picture 4" descr="royalt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4481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0914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Louise Nevelson: Sculptor</a:t>
            </a:r>
            <a:br>
              <a:rPr lang="en-US" dirty="0" smtClean="0"/>
            </a:br>
            <a:r>
              <a:rPr lang="en-US" dirty="0" smtClean="0"/>
              <a:t>“Architect </a:t>
            </a:r>
            <a:r>
              <a:rPr lang="en-US" dirty="0" smtClean="0"/>
              <a:t>of </a:t>
            </a:r>
            <a:r>
              <a:rPr lang="en-US" dirty="0" smtClean="0"/>
              <a:t>Shadows”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weinstein\Desktop\louise nevelson\nevels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1905000"/>
            <a:ext cx="378845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"/>
    </mc:Choice>
    <mc:Fallback xmlns="">
      <p:transition spd="slow" advTm="35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weinstein\Desktop\louise nevelson\5040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092307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"/>
    </mc:Choice>
    <mc:Fallback xmlns="">
      <p:transition spd="slow" advTm="53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arial"/>
              </a:rPr>
              <a:t>Louise Nevelson was a creator of wood assemblages made from found objects doused in paint. She worked hard to get recognition </a:t>
            </a:r>
            <a:r>
              <a:rPr lang="en-US" sz="4000" dirty="0" smtClean="0">
                <a:latin typeface="arial"/>
              </a:rPr>
              <a:t> for her sculptures in </a:t>
            </a:r>
            <a:r>
              <a:rPr lang="en-US" sz="4000" dirty="0">
                <a:latin typeface="arial"/>
              </a:rPr>
              <a:t>the mostly male art world, </a:t>
            </a:r>
            <a:r>
              <a:rPr lang="en-US" sz="4000" dirty="0" smtClean="0">
                <a:latin typeface="arial"/>
              </a:rPr>
              <a:t>and wished </a:t>
            </a:r>
            <a:r>
              <a:rPr lang="en-US" sz="4000" dirty="0">
                <a:latin typeface="arial"/>
              </a:rPr>
              <a:t>to be seen as more than just a ‘woman </a:t>
            </a:r>
            <a:r>
              <a:rPr lang="en-US" sz="4000" dirty="0" smtClean="0">
                <a:latin typeface="arial"/>
              </a:rPr>
              <a:t>artist.’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484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309" y="533400"/>
            <a:ext cx="3048000" cy="6633308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/>
              <a:t>Nevelson used primarily three colors to paint her creations: black, white and gold. She stated that white represented a reflection of the universe. </a:t>
            </a:r>
            <a:endParaRPr lang="en-US" sz="8600" dirty="0" smtClean="0"/>
          </a:p>
          <a:p>
            <a:endParaRPr lang="en-US" sz="6700" dirty="0" smtClean="0"/>
          </a:p>
          <a:p>
            <a:r>
              <a:rPr lang="en-US" sz="8600" dirty="0" smtClean="0"/>
              <a:t>See how shadows make the forms visible</a:t>
            </a:r>
          </a:p>
          <a:p>
            <a:endParaRPr lang="en-US" sz="6700" dirty="0" smtClean="0"/>
          </a:p>
          <a:p>
            <a:r>
              <a:rPr lang="en-US" sz="4800" dirty="0"/>
              <a:t>"Dawn's Wedding Chapel IV," from "Dawn's Wedding Feast" (1959-60)</a:t>
            </a:r>
          </a:p>
          <a:p>
            <a:endParaRPr lang="en-US" sz="5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554"/>
            <a:ext cx="4876800" cy="62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8"/>
    </mc:Choice>
    <mc:Fallback xmlns="">
      <p:transition spd="slow" advTm="69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weinstein\Desktop\louise nevelson\6a00d8341cc27e53ef0120a596762d970b-6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324035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5"/>
    </mc:Choice>
    <mc:Fallback xmlns="">
      <p:transition spd="slow" advTm="64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weinstein\Desktop\louise nevelson\2429845663_5bc69b17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18841"/>
          <a:stretch/>
        </p:blipFill>
        <p:spPr bwMode="auto">
          <a:xfrm>
            <a:off x="3810000" y="152400"/>
            <a:ext cx="509847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304800"/>
            <a:ext cx="3193473" cy="61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2291" y="5715000"/>
            <a:ext cx="5486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Nevelson chose to paint some creations gold to symbolize elements or representations of the sun, moon and stars.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2"/>
    </mc:Choice>
    <mc:Fallback xmlns="">
      <p:transition spd="slow" advTm="782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474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Topo</vt:lpstr>
      <vt:lpstr>1_Topo</vt:lpstr>
      <vt:lpstr>Louise Nevelson's Style of Found- Art Sculptures </vt:lpstr>
      <vt:lpstr>Additive Sculpture:</vt:lpstr>
      <vt:lpstr>  Louise Nevelson</vt:lpstr>
      <vt:lpstr>Louise Nevelson: Sculptor “Architect of Shadows”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Turn…</vt:lpstr>
      <vt:lpstr>PowerPoint Presentation</vt:lpstr>
      <vt:lpstr>PowerPoint Presentation</vt:lpstr>
      <vt:lpstr>Louise Nevelson Art Projects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Louise Nevelson: Sculptor Architect of Shadows</dc:title>
  <dc:creator>Karen Weinstein</dc:creator>
  <cp:lastModifiedBy>Maintenance</cp:lastModifiedBy>
  <cp:revision>37</cp:revision>
  <dcterms:created xsi:type="dcterms:W3CDTF">2012-01-23T13:38:18Z</dcterms:created>
  <dcterms:modified xsi:type="dcterms:W3CDTF">2013-01-18T21:32:10Z</dcterms:modified>
</cp:coreProperties>
</file>