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56" r:id="rId4"/>
    <p:sldId id="257" r:id="rId5"/>
    <p:sldId id="263" r:id="rId6"/>
    <p:sldId id="264" r:id="rId7"/>
    <p:sldId id="265" r:id="rId8"/>
    <p:sldId id="266" r:id="rId9"/>
    <p:sldId id="267" r:id="rId10"/>
    <p:sldId id="259" r:id="rId11"/>
    <p:sldId id="268" r:id="rId12"/>
    <p:sldId id="269" r:id="rId13"/>
    <p:sldId id="270" r:id="rId14"/>
    <p:sldId id="258" r:id="rId15"/>
    <p:sldId id="271" r:id="rId16"/>
    <p:sldId id="272" r:id="rId17"/>
    <p:sldId id="260" r:id="rId18"/>
    <p:sldId id="273" r:id="rId19"/>
    <p:sldId id="274" r:id="rId20"/>
    <p:sldId id="275" r:id="rId21"/>
    <p:sldId id="261" r:id="rId22"/>
    <p:sldId id="26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BFE0-97BE-4225-8158-4AF9DBA18287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FCD-781A-4C34-AD6C-CE74DCA4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2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BFE0-97BE-4225-8158-4AF9DBA18287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FCD-781A-4C34-AD6C-CE74DCA4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55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BFE0-97BE-4225-8158-4AF9DBA18287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FCD-781A-4C34-AD6C-CE74DCA4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8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BFE0-97BE-4225-8158-4AF9DBA18287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FCD-781A-4C34-AD6C-CE74DCA4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8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BFE0-97BE-4225-8158-4AF9DBA18287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FCD-781A-4C34-AD6C-CE74DCA4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0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BFE0-97BE-4225-8158-4AF9DBA18287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FCD-781A-4C34-AD6C-CE74DCA4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3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BFE0-97BE-4225-8158-4AF9DBA18287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FCD-781A-4C34-AD6C-CE74DCA4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9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BFE0-97BE-4225-8158-4AF9DBA18287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FCD-781A-4C34-AD6C-CE74DCA4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41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BFE0-97BE-4225-8158-4AF9DBA18287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FCD-781A-4C34-AD6C-CE74DCA4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3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BFE0-97BE-4225-8158-4AF9DBA18287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FCD-781A-4C34-AD6C-CE74DCA4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8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BFE0-97BE-4225-8158-4AF9DBA18287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FCD-781A-4C34-AD6C-CE74DCA4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1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CBFE0-97BE-4225-8158-4AF9DBA18287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21FCD-781A-4C34-AD6C-CE74DCA4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6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docid=-AMw1BY66040oM&amp;tbnid=CXWIrnz2yLg0lM:&amp;ved=0CAUQjRw&amp;url=http%3A%2F%2Fwww.askart.com%2Faskart%2Fs%2Fhollis_sigler%2Fhollis_sigler.aspx&amp;ei=CYw3UuGGLOjSiALko4CgAw&amp;psig=AFQjCNFlLWu5C9GGeoOJ3bNxtJ7Uwn8WbA&amp;ust=1379458425460945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docid=6u_Une-2uvNqNM&amp;tbnid=tN59Sb9C0UWmkM:&amp;ved=0CAUQjRw&amp;url=http%3A%2F%2Fwww.artslant.com%2Fchi%2Farticles%2Fshow%2F12276&amp;ei=Sow3Urq7EarfiALV3oGADg&amp;psig=AFQjCNFlLWu5C9GGeoOJ3bNxtJ7Uwn8WbA&amp;ust=1379458425460945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frm=1&amp;source=images&amp;cd=&amp;cad=rja&amp;docid=-AMw1BY66040oM&amp;tbnid=CXWIrnz2yLg0lM:&amp;ved=0CAUQjRw&amp;url=http%3A%2F%2Fwww.hammergallery.com%2Fartists%2Fsigler%2Fsigler.htm&amp;ei=K4w3UpScFsjziQLG94DYCA&amp;psig=AFQjCNFlLWu5C9GGeoOJ3bNxtJ7Uwn8WbA&amp;ust=1379458425460945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docid=6u_Une-2uvNqNM&amp;tbnid=tN59Sb9C0UWmkM:&amp;ved=0CAUQjRw&amp;url=http%3A%2F%2Fwww.artslant.com%2Fchi%2Farticles%2Fshow%2F12276&amp;ei=Sow3Urq7EarfiALV3oGADg&amp;psig=AFQjCNFlLWu5C9GGeoOJ3bNxtJ7Uwn8WbA&amp;ust=1379458425460945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frm=1&amp;source=images&amp;cd=&amp;cad=rja&amp;docid=oLrXWD9E052aOM&amp;tbnid=kX-BsyzbyGH1dM:&amp;ved=0CAUQjRw&amp;url=http%3A%2F%2Fwww.dallascontemporary.org%2Fartthink%2F%3Fattachment_id%3D2251&amp;ei=X4s3UqW7Gqn3igKqvIGgDw&amp;psig=AFQjCNG2FDi8NABaNblj03AqcbgN4BYmgA&amp;ust=1379458231569320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frm=1&amp;source=images&amp;cd=&amp;cad=rja&amp;docid=oLrXWD9E052aOM&amp;tbnid=kX-BsyzbyGH1dM:&amp;ved=0CAUQjRw&amp;url=http%3A%2F%2Fcarmenlomasgarza.com%2F&amp;ei=R4s3Upz_J4PNiwL0rYGoBw&amp;psig=AFQjCNG2FDi8NABaNblj03AqcbgN4BYmgA&amp;ust=1379458231569320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frm=1&amp;source=images&amp;cd=&amp;cad=rja&amp;docid=oLrXWD9E052aOM&amp;tbnid=kX-BsyzbyGH1dM:&amp;ved=0CAUQjRw&amp;url=http%3A%2F%2Fwww.vivelohoy.com%2Fentretenimiento%2F8060899%2Fmuseo-nacional-de-arte-mexicano-celebra-25-anos-fotos&amp;ei=kYs3Utb4CeTAiwKQgoHAAw&amp;psig=AFQjCNG2FDi8NABaNblj03AqcbgN4BYmgA&amp;ust=1379458231569320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frm=1&amp;source=images&amp;cd=&amp;cad=rja&amp;docid=zN2EbpvNCiXYWM&amp;tbnid=uwUrahCMYrjjWM:&amp;ved=0CAUQjRw&amp;url=http%3A%2F%2Fcarmensabespoesiayarte.blogspot.com%2F2008_11_01_archive.html&amp;ei=q4w3UrD9DqOEiALrl4G4Dg&amp;psig=AFQjCNFgcrQxf-9OUMtRFj6w-Objj_GrIQ&amp;ust=1379458557350550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frm=1&amp;source=images&amp;cd=&amp;cad=rja&amp;docid=zN2EbpvNCiXYWM&amp;tbnid=uwUrahCMYrjjWM:&amp;ved=0CAUQjRw&amp;url=http%3A%2F%2Fwww.upf.edu%2Fhaas%2Fen%2Factualitat%2Fxul_solar.html&amp;ei=hYw3UqaAEeb_igKdmICQCw&amp;psig=AFQjCNFgcrQxf-9OUMtRFj6w-Objj_GrIQ&amp;ust=1379458557350550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frm=1&amp;source=images&amp;cd=&amp;cad=rja&amp;docid=zN2EbpvNCiXYWM&amp;tbnid=uwUrahCMYrjjWM:&amp;ved=0CAUQjRw&amp;url=http%3A%2F%2Fwww.taringa.net%2Fposts%2Farte%2F14314882%2FXul-Solar.html&amp;ei=tow3Uvj7AeLtiwKyjYGwAQ&amp;psig=AFQjCNFgcrQxf-9OUMtRFj6w-Objj_GrIQ&amp;ust=137945855735055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frm=1&amp;source=images&amp;cd=&amp;cad=rja&amp;docid=zN2EbpvNCiXYWM&amp;tbnid=uwUrahCMYrjjWM:&amp;ved=0CAUQjRw&amp;url=http%3A%2F%2Fwww.revistadeartes.com.ar%2Fxxiv_pintura_xul_solar.html&amp;ei=zow3Up7lAazWiAKSrIGQBw&amp;psig=AFQjCNFgcrQxf-9OUMtRFj6w-Objj_GrIQ&amp;ust=1379458557350550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docid=OknkP7TeyqChCM&amp;tbnid=97z4m1gq_cmrxM:&amp;ved=0CAUQjRw&amp;url=http%3A%2F%2Fwww.buttermilktrace.com%2Fsouthern-visionary-artist-howard-finster%2F&amp;ei=g4o3UtHxGuKrigKSt4HwDg&amp;psig=AFQjCNHk82RnzkPgkhtpPnjLKCkXWnkpIw&amp;ust=1379458007744694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docid=WXpjcR0NddNT1M&amp;tbnid=J0ZMOQJBaCUAGM:&amp;ved=0CAUQjRw&amp;url=http%3A%2F%2Fwww.artsology.com%2Fblog%2Ftag%2Fhoward-finster%2F&amp;ei=GYs3Up7cK4_viQLpzoGwCg&amp;psig=AFQjCNHk82RnzkPgkhtpPnjLKCkXWnkpIw&amp;ust=137945800774469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oabnPRHBPx9pRM&amp;tbnid=exWhPOpcxkH3NM:&amp;ved=0CAUQjRw&amp;url=http%3A%2F%2Fwww.anatomicallycorrect.org%2Flonerrangers.htm&amp;ei=rIo3UvbcN8WviAL_14GQCg&amp;psig=AFQjCNHk82RnzkPgkhtpPnjLKCkXWnkpIw&amp;ust=1379458007744694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frm=1&amp;source=images&amp;cd=&amp;cad=rja&amp;docid=oabnPRHBPx9pRM&amp;tbnid=exWhPOpcxkH3NM:&amp;ved=0CAUQjRw&amp;url=http%3A%2F%2Fwww.frederica.com%2Fgallery%2Fplaces-and-things%2F1181834&amp;ei=wYo3UuibNMagigKBmYGgBw&amp;psig=AFQjCNHk82RnzkPgkhtpPnjLKCkXWnkpIw&amp;ust=1379458007744694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docid=zDXrpmKGgDbEIM&amp;tbnid=l9CG4jwXDCsgDM:&amp;ved=0CAUQjRw&amp;url=http%3A%2F%2Fwww.artnet.com%2Fartwork%2F424401055%2F423841944%2Fhoward-finster-flag.html&amp;ei=7oo3UqmSM9DDiwKLlYDYCA&amp;psig=AFQjCNHk82RnzkPgkhtpPnjLKCkXWnkpIw&amp;ust=137945800774469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oabnPRHBPx9pRM&amp;tbnid=exWhPOpcxkH3NM:&amp;ved=0CAUQjRw&amp;url=http%3A%2F%2Fnashvillearts.com%2F2010%2F03%2F31%2Fmy-favorite-painting-the-reverend-howard-finster%25E2%2580%2599s%2F&amp;ei=2Yo3UuaUNYGziQLLuIDwDQ&amp;psig=AFQjCNHk82RnzkPgkhtpPnjLKCkXWnkpIw&amp;ust=137945800774469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aymond E Veon 7\Documents\Fed PD Art Ed Grant\VTS and Images for VTS\Grades 3 to 5 year 1\basic_2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1000"/>
            <a:ext cx="4044925" cy="629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2165350" cy="549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</a:rPr>
              <a:t>Take a minute to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</a:rPr>
              <a:t>Look at this picture.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</a:rPr>
              <a:t>What’s going 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</a:rPr>
              <a:t>in this picture?*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</a:rPr>
              <a:t>What do you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</a:rPr>
              <a:t>SEE that makes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</a:rPr>
              <a:t>you say that?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</a:rPr>
              <a:t>What more can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</a:rPr>
              <a:t>we find.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</a:rPr>
              <a:t>Paraphrase.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</a:rPr>
              <a:t>Point.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</a:rPr>
              <a:t>Link.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itchFamily="34" charset="0"/>
              </a:rPr>
              <a:t>*For K-1, be more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itchFamily="34" charset="0"/>
              </a:rPr>
              <a:t>Concrete and ask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itchFamily="34" charset="0"/>
              </a:rPr>
              <a:t>“What do you SEE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itchFamily="34" charset="0"/>
              </a:rPr>
              <a:t>in this picture.”</a:t>
            </a:r>
          </a:p>
        </p:txBody>
      </p:sp>
    </p:spTree>
    <p:extLst>
      <p:ext uri="{BB962C8B-B14F-4D97-AF65-F5344CB8AC3E}">
        <p14:creationId xmlns:p14="http://schemas.microsoft.com/office/powerpoint/2010/main" val="278141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skart.com/AskART/photos/WRI20091210_63053/897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02776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38100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Hollis Sigler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artslant.com/userimages/3151/Dea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5562600" cy="552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3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hammergallery.com/artists/sigler/HS%206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5695950" cy="508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3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artslant.com/userimages/3151/Dea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3450"/>
            <a:ext cx="5638800" cy="560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3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dallascontemporary.org/artthink/wp-content/uploads/2011/09/Sandia_1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2332"/>
            <a:ext cx="6248400" cy="444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381000"/>
            <a:ext cx="216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Carmen Lomas Garza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99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armenlomasgarza.com/wp-content/uploads/2012/03/tamalada-cover-web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281" y="838200"/>
            <a:ext cx="6477000" cy="494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3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www.vivelohoy.com/wp-content/uploads/2012/01/Carmen-Lomas-Garza_2000-9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44658"/>
            <a:ext cx="6963956" cy="448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3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52475"/>
            <a:ext cx="2010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/>
              </a:rPr>
              <a:t>Alejandro </a:t>
            </a:r>
            <a:r>
              <a:rPr lang="en-US" b="1" dirty="0" err="1" smtClean="0">
                <a:effectLst/>
              </a:rPr>
              <a:t>Xul</a:t>
            </a:r>
            <a:r>
              <a:rPr lang="en-US" b="1" dirty="0" smtClean="0">
                <a:effectLst/>
              </a:rPr>
              <a:t> Solar</a:t>
            </a:r>
            <a:endParaRPr lang="en-US" dirty="0"/>
          </a:p>
        </p:txBody>
      </p:sp>
      <p:pic>
        <p:nvPicPr>
          <p:cNvPr id="4100" name="Picture 4" descr="http://1.bp.blogspot.com/_EcfQTb3MMxw/STKpTkUe1PI/AAAAAAAACUo/DFM6WLcPczQ/s400/Alejandro+Xul+Solar+danz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231" y="1371600"/>
            <a:ext cx="5715000" cy="456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99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pf.edu/haas/actualitat/_img/sola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7386"/>
            <a:ext cx="6553200" cy="548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02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online-spanisch.com/blog/wp-content/galleryxul_solar/1949-Pais%20Rojo%20Tet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00202"/>
            <a:ext cx="7162800" cy="491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aymond E Veon 7\Documents\Fed PD Art Ed Grant\VTS and Images for VTS\Grades 3 to 5 year 1\basic_9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"/>
            <a:ext cx="4922365" cy="630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2165350" cy="549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</a:rPr>
              <a:t>Take a minute to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</a:rPr>
              <a:t>Look at this picture.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</a:rPr>
              <a:t>What’s going 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</a:rPr>
              <a:t>in this picture?*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</a:rPr>
              <a:t>What do you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</a:rPr>
              <a:t>SEE that makes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</a:rPr>
              <a:t>you say that?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</a:rPr>
              <a:t>What more can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</a:rPr>
              <a:t>we find.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</a:rPr>
              <a:t>Paraphrase.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</a:rPr>
              <a:t>Point.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</a:rPr>
              <a:t>Link.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itchFamily="34" charset="0"/>
              </a:rPr>
              <a:t>*For K-1, be more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itchFamily="34" charset="0"/>
              </a:rPr>
              <a:t>Concrete and ask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itchFamily="34" charset="0"/>
              </a:rPr>
              <a:t>“What do you SEE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itchFamily="34" charset="0"/>
              </a:rPr>
              <a:t>in this picture.”</a:t>
            </a:r>
          </a:p>
        </p:txBody>
      </p:sp>
    </p:spTree>
    <p:extLst>
      <p:ext uri="{BB962C8B-B14F-4D97-AF65-F5344CB8AC3E}">
        <p14:creationId xmlns:p14="http://schemas.microsoft.com/office/powerpoint/2010/main" val="37080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revistadeartes.com.ar/images/xxiv_pintura_argentina_xul_solar_montedenuevetorr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477000" cy="446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Idioms*, Folk Sayings, Maxims and Proverbs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b="1" dirty="0"/>
              <a:t>A big wife and a big barn, will never do a man any harm.</a:t>
            </a:r>
            <a:endParaRPr lang="en-US" dirty="0" smtClean="0">
              <a:effectLst/>
            </a:endParaRPr>
          </a:p>
          <a:p>
            <a:r>
              <a:rPr lang="en-US" b="1" dirty="0"/>
              <a:t>A clean conscience makes a soft pillow.</a:t>
            </a:r>
            <a:endParaRPr lang="en-US" dirty="0" smtClean="0">
              <a:effectLst/>
            </a:endParaRPr>
          </a:p>
          <a:p>
            <a:r>
              <a:rPr lang="en-US" b="1" dirty="0"/>
              <a:t>A merry companion is music on a journey.</a:t>
            </a:r>
            <a:endParaRPr lang="en-US" dirty="0" smtClean="0">
              <a:effectLst/>
            </a:endParaRPr>
          </a:p>
          <a:p>
            <a:r>
              <a:rPr lang="en-US" b="1" dirty="0"/>
              <a:t>A poor excuse is better than none at all.</a:t>
            </a:r>
            <a:endParaRPr lang="en-US" dirty="0" smtClean="0">
              <a:effectLst/>
            </a:endParaRPr>
          </a:p>
          <a:p>
            <a:r>
              <a:rPr lang="en-US" b="1" dirty="0"/>
              <a:t>A wife that does not know how to keep house throws out more with a teaspoon than a man can bring in with a shovel.</a:t>
            </a:r>
            <a:endParaRPr lang="en-US" dirty="0" smtClean="0">
              <a:effectLst/>
            </a:endParaRPr>
          </a:p>
          <a:p>
            <a:r>
              <a:rPr lang="en-US" b="1" dirty="0"/>
              <a:t>A little too late is much too late.</a:t>
            </a:r>
            <a:endParaRPr lang="en-US" dirty="0" smtClean="0">
              <a:effectLst/>
            </a:endParaRPr>
          </a:p>
          <a:p>
            <a:r>
              <a:rPr lang="en-US" b="1" dirty="0"/>
              <a:t>A good deed is never lost.</a:t>
            </a:r>
            <a:endParaRPr lang="en-US" dirty="0" smtClean="0">
              <a:effectLst/>
            </a:endParaRPr>
          </a:p>
          <a:p>
            <a:r>
              <a:rPr lang="en-US" b="1" dirty="0"/>
              <a:t>A smile is worth a thousand words.</a:t>
            </a:r>
            <a:endParaRPr lang="en-US" dirty="0" smtClean="0">
              <a:effectLst/>
            </a:endParaRPr>
          </a:p>
          <a:p>
            <a:r>
              <a:rPr lang="en-US" b="1" dirty="0"/>
              <a:t>A person who gets all wrapped up in himself makes a mighty small package.</a:t>
            </a:r>
            <a:endParaRPr lang="en-US" dirty="0" smtClean="0">
              <a:effectLst/>
            </a:endParaRPr>
          </a:p>
          <a:p>
            <a:r>
              <a:rPr lang="en-US" b="1" dirty="0"/>
              <a:t>A false friend and a shadow stay only while the sun shines.</a:t>
            </a:r>
            <a:endParaRPr lang="en-US" dirty="0" smtClean="0">
              <a:effectLst/>
            </a:endParaRPr>
          </a:p>
          <a:p>
            <a:r>
              <a:rPr lang="en-US" b="1" dirty="0"/>
              <a:t>All is fair in love and war, but friendship there is truth.</a:t>
            </a:r>
            <a:endParaRPr lang="en-US" dirty="0" smtClean="0">
              <a:effectLst/>
            </a:endParaRPr>
          </a:p>
          <a:p>
            <a:r>
              <a:rPr lang="en-US" b="1" dirty="0"/>
              <a:t>A word of praise is equal to ointment on a sore.</a:t>
            </a:r>
            <a:endParaRPr lang="en-US" dirty="0" smtClean="0">
              <a:effectLst/>
            </a:endParaRPr>
          </a:p>
          <a:p>
            <a:r>
              <a:rPr lang="en-US" b="1" dirty="0"/>
              <a:t>A chain is as strong as it's weakest link.</a:t>
            </a:r>
            <a:endParaRPr lang="en-US" dirty="0" smtClean="0">
              <a:effectLst/>
            </a:endParaRPr>
          </a:p>
          <a:p>
            <a:r>
              <a:rPr lang="en-US" b="1" dirty="0"/>
              <a:t>A clock will run without watching it.</a:t>
            </a:r>
            <a:endParaRPr lang="en-US" dirty="0" smtClean="0">
              <a:effectLst/>
            </a:endParaRPr>
          </a:p>
          <a:p>
            <a:r>
              <a:rPr lang="en-US" b="1" dirty="0"/>
              <a:t>A man is judged by the company he keeps.</a:t>
            </a:r>
            <a:endParaRPr lang="en-US" dirty="0" smtClean="0">
              <a:effectLst/>
            </a:endParaRPr>
          </a:p>
          <a:p>
            <a:r>
              <a:rPr lang="en-US" b="1" dirty="0"/>
              <a:t>A good neighbor, a found treasure!</a:t>
            </a:r>
            <a:endParaRPr lang="en-US" dirty="0" smtClean="0">
              <a:effectLst/>
            </a:endParaRPr>
          </a:p>
          <a:p>
            <a:r>
              <a:rPr lang="en-US" b="1" dirty="0"/>
              <a:t>A friend to everyone is a friend to nobody</a:t>
            </a:r>
            <a:r>
              <a:rPr lang="en-US" b="1" dirty="0" smtClean="0"/>
              <a:t>.</a:t>
            </a:r>
          </a:p>
          <a:p>
            <a:endParaRPr lang="en-US" b="1" dirty="0">
              <a:effectLst/>
            </a:endParaRPr>
          </a:p>
          <a:p>
            <a:pPr marL="0" indent="0">
              <a:buNone/>
            </a:pPr>
            <a:r>
              <a:rPr lang="en-US" dirty="0" smtClean="0"/>
              <a:t>*a </a:t>
            </a:r>
            <a:r>
              <a:rPr lang="en-US" dirty="0"/>
              <a:t>group of words established by usage as having a meaning not deducible from those of the individual words (e.g., </a:t>
            </a:r>
            <a:r>
              <a:rPr lang="en-US" i="1" dirty="0"/>
              <a:t>rain cats and dogs</a:t>
            </a:r>
            <a:r>
              <a:rPr lang="en-US" dirty="0"/>
              <a:t> , </a:t>
            </a:r>
            <a:r>
              <a:rPr lang="en-US" i="1" dirty="0"/>
              <a:t>see the light</a:t>
            </a:r>
            <a:r>
              <a:rPr lang="en-US" dirty="0"/>
              <a:t> ).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Nothing ventured, nothing </a:t>
            </a:r>
            <a:r>
              <a:rPr lang="en-US" dirty="0" smtClean="0"/>
              <a:t>gained</a:t>
            </a:r>
          </a:p>
          <a:p>
            <a:r>
              <a:rPr lang="en-US" b="1" dirty="0" smtClean="0"/>
              <a:t>Old </a:t>
            </a:r>
            <a:r>
              <a:rPr lang="en-US" b="1" dirty="0"/>
              <a:t>habits die </a:t>
            </a:r>
            <a:r>
              <a:rPr lang="en-US" b="1" dirty="0" smtClean="0"/>
              <a:t>hard</a:t>
            </a:r>
          </a:p>
          <a:p>
            <a:r>
              <a:rPr lang="en-US" dirty="0"/>
              <a:t>The early bird gets the </a:t>
            </a:r>
            <a:r>
              <a:rPr lang="en-US" dirty="0" smtClean="0"/>
              <a:t>worm</a:t>
            </a:r>
          </a:p>
          <a:p>
            <a:r>
              <a:rPr lang="en-US" dirty="0"/>
              <a:t>As you make your bed, so you must lie in </a:t>
            </a:r>
            <a:r>
              <a:rPr lang="en-US" dirty="0" smtClean="0"/>
              <a:t>it</a:t>
            </a:r>
            <a:endParaRPr lang="en-US" dirty="0"/>
          </a:p>
          <a:p>
            <a:r>
              <a:rPr lang="en-US" dirty="0" smtClean="0"/>
              <a:t>People </a:t>
            </a:r>
            <a:r>
              <a:rPr lang="en-US" dirty="0"/>
              <a:t>who live in glass houses shouldn't throw </a:t>
            </a:r>
            <a:r>
              <a:rPr lang="en-US" dirty="0" smtClean="0"/>
              <a:t>stones</a:t>
            </a:r>
          </a:p>
          <a:p>
            <a:r>
              <a:rPr lang="en-US" dirty="0"/>
              <a:t>Too many cooks spoil the </a:t>
            </a:r>
            <a:r>
              <a:rPr lang="en-US" dirty="0" smtClean="0"/>
              <a:t>broth</a:t>
            </a:r>
          </a:p>
          <a:p>
            <a:r>
              <a:rPr lang="en-US" dirty="0" smtClean="0"/>
              <a:t>Where </a:t>
            </a:r>
            <a:r>
              <a:rPr lang="en-US" dirty="0"/>
              <a:t>there's a will there's a </a:t>
            </a:r>
            <a:r>
              <a:rPr lang="en-US" dirty="0" smtClean="0"/>
              <a:t>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8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Lies My Parents Told 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Folk Art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79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uttermilktrace.com/wp-content/uploads/2012/11/Howard_Finster_Baby_Elvi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4026815" cy="569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9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ttp://www.artsology.com/blog/wp-content/uploads/2011/12/howard-finster-ar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47736"/>
            <a:ext cx="6981825" cy="388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25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anatomicallycorrect.org/finster_lad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67" y="777498"/>
            <a:ext cx="6636033" cy="463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85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frederica.com/picture/Finster.jpg?pictureId=3558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74487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85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s://encrypted-tbn2.gstatic.com/images?q=tbn:ANd9GcQSc3-2br1HdhRk1CmOFC1UeWkb4pI9JU2bBh6Y-KXMcX0b7l2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8095023" cy="549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85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nashvilleartsmagazine.com/wp-content/uploads/2010/03/DSC1017-credit-Anthony-Scarlat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3810000" cy="569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51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410</Words>
  <Application>Microsoft Office PowerPoint</Application>
  <PresentationFormat>On-screen Show (4:3)</PresentationFormat>
  <Paragraphs>74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Lies My Parents Told 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Idioms*, Folk Sayings, Maxims and Proverbs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 E Veon 7</dc:creator>
  <cp:lastModifiedBy>Raymond E Veon 7</cp:lastModifiedBy>
  <cp:revision>8</cp:revision>
  <dcterms:created xsi:type="dcterms:W3CDTF">2013-09-16T22:47:08Z</dcterms:created>
  <dcterms:modified xsi:type="dcterms:W3CDTF">2013-09-18T02:52:52Z</dcterms:modified>
</cp:coreProperties>
</file>