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E53B-369D-4DAC-91B6-2E3443B9E2FF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D509-2B8D-4980-9426-6D505909B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35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E53B-369D-4DAC-91B6-2E3443B9E2FF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D509-2B8D-4980-9426-6D505909B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6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E53B-369D-4DAC-91B6-2E3443B9E2FF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D509-2B8D-4980-9426-6D505909B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4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E53B-369D-4DAC-91B6-2E3443B9E2FF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D509-2B8D-4980-9426-6D505909B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0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E53B-369D-4DAC-91B6-2E3443B9E2FF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D509-2B8D-4980-9426-6D505909B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9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E53B-369D-4DAC-91B6-2E3443B9E2FF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D509-2B8D-4980-9426-6D505909B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41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E53B-369D-4DAC-91B6-2E3443B9E2FF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D509-2B8D-4980-9426-6D505909B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11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E53B-369D-4DAC-91B6-2E3443B9E2FF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D509-2B8D-4980-9426-6D505909B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6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E53B-369D-4DAC-91B6-2E3443B9E2FF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D509-2B8D-4980-9426-6D505909B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0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E53B-369D-4DAC-91B6-2E3443B9E2FF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D509-2B8D-4980-9426-6D505909B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40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E53B-369D-4DAC-91B6-2E3443B9E2FF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D509-2B8D-4980-9426-6D505909B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73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CE53B-369D-4DAC-91B6-2E3443B9E2FF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9D509-2B8D-4980-9426-6D505909B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7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Fourth Grade Design Pilot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789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83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1489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4849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4752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9432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6857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2245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5398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5973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800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5798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288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9776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1950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183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600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4402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13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606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6886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001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538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8304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9220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787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4066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51497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336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5457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778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4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925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9670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9507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On-screen Show (4:3)</PresentationFormat>
  <Paragraphs>1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Fourth Grade Design Pilot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Atlanta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Fourth Grade Design Pilot</dc:title>
  <dc:creator>Maintenance</dc:creator>
  <cp:lastModifiedBy>Maintenance</cp:lastModifiedBy>
  <cp:revision>1</cp:revision>
  <dcterms:created xsi:type="dcterms:W3CDTF">2012-09-26T19:23:20Z</dcterms:created>
  <dcterms:modified xsi:type="dcterms:W3CDTF">2012-09-26T19:24:06Z</dcterms:modified>
</cp:coreProperties>
</file>