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62" r:id="rId6"/>
    <p:sldId id="257" r:id="rId7"/>
    <p:sldId id="258" r:id="rId8"/>
    <p:sldId id="259" r:id="rId9"/>
    <p:sldId id="260" r:id="rId10"/>
    <p:sldId id="272" r:id="rId11"/>
    <p:sldId id="273" r:id="rId12"/>
    <p:sldId id="274" r:id="rId13"/>
    <p:sldId id="275" r:id="rId14"/>
    <p:sldId id="265" r:id="rId15"/>
    <p:sldId id="263" r:id="rId16"/>
    <p:sldId id="264" r:id="rId17"/>
    <p:sldId id="266" r:id="rId18"/>
    <p:sldId id="267" r:id="rId19"/>
    <p:sldId id="271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515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1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16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1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16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1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70018F-3E15-48AF-A2D7-C91895FC336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2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3C3E3-169A-4FBE-B9D3-05C25F21B99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FEE7A-5B99-4B9D-89F0-B6E37428ABC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76354-1931-40AC-A517-0B11E0AB4D0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9525-AC5C-4170-8885-E742238042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74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3CF6-6F6B-4AAD-AC6A-64D4D63E966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4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A3D61-6D58-4D1D-AF4A-15600750D01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7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892ED-9513-441C-BA94-8E55668AAC8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3B72A-3A67-4D44-A255-D0A39FD756E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7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4F652-41F0-4763-B3CA-3136DA0D3C7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50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58647-CA7F-432C-98AB-440CD421E0B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515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1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16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1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16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1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18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70018F-3E15-48AF-A2D7-C91895FC336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53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3C3E3-169A-4FBE-B9D3-05C25F21B99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60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FEE7A-5B99-4B9D-89F0-B6E37428ABC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52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76354-1931-40AC-A517-0B11E0AB4D0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17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9525-AC5C-4170-8885-E742238042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49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3CF6-6F6B-4AAD-AC6A-64D4D63E966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5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A3D61-6D58-4D1D-AF4A-15600750D01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0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892ED-9513-441C-BA94-8E55668AAC8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40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3B72A-3A67-4D44-A255-D0A39FD756E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92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4F652-41F0-4763-B3CA-3136DA0D3C7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8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58647-CA7F-432C-98AB-440CD421E0BF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C4B1-E3FA-4B33-8CE1-BFE2F835D87E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B293-F335-4015-B8C9-0403949C27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412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1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414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414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41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6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6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6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0416F-D733-4F1A-9680-40EEC5D61C31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1506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412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1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414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414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41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6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6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6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0416F-D733-4F1A-9680-40EEC5D61C31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4888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lejarz.com/arted/perspective/index.html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Finding Perspective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ne point perspect gr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3320738" cy="2209800"/>
          </a:xfrm>
          <a:prstGeom prst="rect">
            <a:avLst/>
          </a:prstGeom>
        </p:spPr>
      </p:pic>
      <p:pic>
        <p:nvPicPr>
          <p:cNvPr id="5" name="Picture 4" descr="one point perspec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092873" cy="1981200"/>
          </a:xfrm>
          <a:prstGeom prst="rect">
            <a:avLst/>
          </a:prstGeom>
        </p:spPr>
      </p:pic>
      <p:pic>
        <p:nvPicPr>
          <p:cNvPr id="6" name="Picture 5" descr="two point perspect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733800"/>
            <a:ext cx="424023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GET STARTED!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47800" y="1905000"/>
            <a:ext cx="6172200" cy="3886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447800" y="1905000"/>
            <a:ext cx="6172200" cy="388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1447800" y="1905000"/>
            <a:ext cx="6172200" cy="388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352800" y="3124200"/>
            <a:ext cx="23622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INTERACTIVE SITE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459787" cy="4497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sz="6000" dirty="0">
                <a:solidFill>
                  <a:srgbClr val="C00000"/>
                </a:solidFill>
                <a:hlinkClick r:id="rId2"/>
              </a:rPr>
              <a:t>http://olejarz.com/arted/perspective/index.html</a:t>
            </a:r>
            <a:endParaRPr lang="en-US" sz="60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5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wo point perspec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89044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Two Point Perspective has two vanishing points.</a:t>
            </a:r>
            <a:br>
              <a:rPr lang="en-US" sz="3200" dirty="0" smtClean="0"/>
            </a:br>
            <a:r>
              <a:rPr lang="en-US" sz="2800" dirty="0" smtClean="0"/>
              <a:t>Can you find the vanishing points in this drawing?</a:t>
            </a:r>
            <a:endParaRPr lang="en-US" sz="2800" dirty="0"/>
          </a:p>
        </p:txBody>
      </p:sp>
      <p:pic>
        <p:nvPicPr>
          <p:cNvPr id="5" name="Picture 4" descr="two point perspec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390117" cy="4648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you find the vanishing points in this drawing?</a:t>
            </a:r>
            <a:endParaRPr lang="en-US" sz="2800" dirty="0"/>
          </a:p>
        </p:txBody>
      </p:sp>
      <p:pic>
        <p:nvPicPr>
          <p:cNvPr id="3" name="Picture 2" descr="two point perspect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629400" cy="50362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 the vanishing points here…</a:t>
            </a:r>
            <a:endParaRPr lang="en-US" sz="4000" dirty="0"/>
          </a:p>
        </p:txBody>
      </p:sp>
      <p:pic>
        <p:nvPicPr>
          <p:cNvPr id="3" name="Picture 2" descr="two point perspect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453745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Point </a:t>
            </a:r>
            <a:r>
              <a:rPr lang="en-US" dirty="0"/>
              <a:t>P</a:t>
            </a:r>
            <a:r>
              <a:rPr lang="en-US" dirty="0" smtClean="0"/>
              <a:t>erspective</a:t>
            </a:r>
            <a:endParaRPr lang="en-US" dirty="0"/>
          </a:p>
        </p:txBody>
      </p:sp>
      <p:pic>
        <p:nvPicPr>
          <p:cNvPr id="3" name="Picture 2" descr="3 point persp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95400"/>
            <a:ext cx="7302009" cy="4724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Point Perspective</a:t>
            </a:r>
            <a:endParaRPr lang="en-US" dirty="0"/>
          </a:p>
        </p:txBody>
      </p:sp>
      <p:pic>
        <p:nvPicPr>
          <p:cNvPr id="4" name="Picture 3" descr="3-point-perspective-how 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886200" cy="5061098"/>
          </a:xfrm>
          <a:prstGeom prst="rect">
            <a:avLst/>
          </a:prstGeom>
        </p:spPr>
      </p:pic>
      <p:pic>
        <p:nvPicPr>
          <p:cNvPr id="10" name="Picture 9" descr="3 point persp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47800"/>
            <a:ext cx="425712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you find the 3 vanishing points in each image?</a:t>
            </a:r>
            <a:endParaRPr lang="en-US" sz="2800" dirty="0"/>
          </a:p>
        </p:txBody>
      </p:sp>
      <p:pic>
        <p:nvPicPr>
          <p:cNvPr id="3" name="Picture 2" descr="3 point perspect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4288536" cy="5334000"/>
          </a:xfrm>
          <a:prstGeom prst="rect">
            <a:avLst/>
          </a:prstGeom>
        </p:spPr>
      </p:pic>
      <p:pic>
        <p:nvPicPr>
          <p:cNvPr id="4" name="Picture 3" descr="3 point perspect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662313" cy="2743200"/>
          </a:xfrm>
          <a:prstGeom prst="rect">
            <a:avLst/>
          </a:prstGeom>
        </p:spPr>
      </p:pic>
      <p:pic>
        <p:nvPicPr>
          <p:cNvPr id="5" name="Picture 4" descr="3 point perspect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267200"/>
            <a:ext cx="20478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find the 3 vanishing points? </a:t>
            </a:r>
            <a:endParaRPr lang="en-US" dirty="0"/>
          </a:p>
        </p:txBody>
      </p:sp>
      <p:pic>
        <p:nvPicPr>
          <p:cNvPr id="5" name="Picture 4" descr="3 point perspt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6096000" cy="52865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Vocabulary Words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Perspective</a:t>
            </a:r>
            <a:r>
              <a:rPr lang="en-US" sz="2000" dirty="0" smtClean="0"/>
              <a:t> – A way of making a flat artwork look as if it has depth.  In a painting, an artist creates perspective by making far-away objects smaller and nearby objects larger.</a:t>
            </a:r>
          </a:p>
          <a:p>
            <a:endParaRPr lang="en-US" sz="2000" dirty="0"/>
          </a:p>
          <a:p>
            <a:r>
              <a:rPr lang="en-US" sz="2000" b="1" dirty="0" smtClean="0"/>
              <a:t>Horizon Line </a:t>
            </a:r>
            <a:r>
              <a:rPr lang="en-US" sz="2000" dirty="0" smtClean="0"/>
              <a:t>– In an artwork, the line where the ground and sky meet.</a:t>
            </a:r>
          </a:p>
          <a:p>
            <a:endParaRPr lang="en-US" sz="2000" dirty="0"/>
          </a:p>
          <a:p>
            <a:r>
              <a:rPr lang="en-US" sz="2000" b="1" dirty="0" smtClean="0"/>
              <a:t>Horizontal Line </a:t>
            </a:r>
            <a:r>
              <a:rPr lang="en-US" sz="2000" dirty="0" smtClean="0"/>
              <a:t>– A line that moves straight across from side to side, or left to right.</a:t>
            </a:r>
          </a:p>
          <a:p>
            <a:endParaRPr lang="en-US" sz="2000" dirty="0"/>
          </a:p>
          <a:p>
            <a:r>
              <a:rPr lang="en-US" sz="2000" b="1" dirty="0" smtClean="0"/>
              <a:t>Vertical </a:t>
            </a:r>
            <a:r>
              <a:rPr lang="en-US" sz="2000" dirty="0" smtClean="0"/>
              <a:t>Line – A line that moves straight from up to down.</a:t>
            </a:r>
          </a:p>
          <a:p>
            <a:endParaRPr lang="en-US" sz="2000" dirty="0"/>
          </a:p>
          <a:p>
            <a:r>
              <a:rPr lang="en-US" sz="2000" b="1" dirty="0" smtClean="0"/>
              <a:t>Parallel Lines </a:t>
            </a:r>
            <a:r>
              <a:rPr lang="en-US" sz="2000" dirty="0" smtClean="0"/>
              <a:t>-  Lines that move side by side but never actually touch each other.</a:t>
            </a:r>
          </a:p>
          <a:p>
            <a:endParaRPr lang="en-US" sz="2000" dirty="0"/>
          </a:p>
          <a:p>
            <a:r>
              <a:rPr lang="en-US" sz="2000" b="1" dirty="0" smtClean="0"/>
              <a:t>Perpendicular Lines </a:t>
            </a:r>
            <a:r>
              <a:rPr lang="en-US" sz="2000" dirty="0" smtClean="0"/>
              <a:t>– Lines that form a 90 degree angle.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One-Point-Perspective defin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28600"/>
            <a:ext cx="8486775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One </a:t>
            </a:r>
            <a:r>
              <a:rPr lang="en-US" b="1" dirty="0"/>
              <a:t>P</a:t>
            </a:r>
            <a:r>
              <a:rPr lang="en-US" b="1" dirty="0" smtClean="0"/>
              <a:t>oint Perspective</a:t>
            </a:r>
            <a:endParaRPr lang="en-US" b="1" dirty="0"/>
          </a:p>
        </p:txBody>
      </p:sp>
      <p:pic>
        <p:nvPicPr>
          <p:cNvPr id="3" name="Picture 2" descr="one point perspect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148719" cy="4800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Look at the photograph below</a:t>
            </a:r>
            <a:br>
              <a:rPr lang="en-US" sz="2800" dirty="0" smtClean="0"/>
            </a:br>
            <a:r>
              <a:rPr lang="en-US" sz="2800" dirty="0" smtClean="0"/>
              <a:t>Can you find the Vanishing Point? </a:t>
            </a:r>
            <a:endParaRPr lang="en-US" sz="2800" dirty="0"/>
          </a:p>
        </p:txBody>
      </p:sp>
      <p:pic>
        <p:nvPicPr>
          <p:cNvPr id="3" name="Picture 2" descr="one point perspec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6629401" cy="439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Point Perspective – City drawing</a:t>
            </a:r>
            <a:endParaRPr lang="en-US" dirty="0"/>
          </a:p>
        </p:txBody>
      </p:sp>
      <p:pic>
        <p:nvPicPr>
          <p:cNvPr id="4" name="Picture 3" descr="one point perspect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441135" cy="4114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One Point Perspective – School hallway</a:t>
            </a:r>
            <a:endParaRPr lang="en-US" sz="3600" dirty="0"/>
          </a:p>
        </p:txBody>
      </p:sp>
      <p:pic>
        <p:nvPicPr>
          <p:cNvPr id="4" name="Picture 3" descr="one point perspect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921776" cy="4648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2" y="304800"/>
            <a:ext cx="8642078" cy="613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08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346"/>
            <a:ext cx="8839199" cy="662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00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192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Fading Grid</vt:lpstr>
      <vt:lpstr>1_Fading Grid</vt:lpstr>
      <vt:lpstr>Finding Perspective</vt:lpstr>
      <vt:lpstr>Vocabulary Words  </vt:lpstr>
      <vt:lpstr>PowerPoint Presentation</vt:lpstr>
      <vt:lpstr>One Point Perspective</vt:lpstr>
      <vt:lpstr>Look at the photograph below Can you find the Vanishing Point? </vt:lpstr>
      <vt:lpstr>One Point Perspective – City drawing</vt:lpstr>
      <vt:lpstr>One Point Perspective – School hallway</vt:lpstr>
      <vt:lpstr>PowerPoint Presentation</vt:lpstr>
      <vt:lpstr>PowerPoint Presentation</vt:lpstr>
      <vt:lpstr>LET’S GET STARTED!</vt:lpstr>
      <vt:lpstr>INTERACTIVE SITE</vt:lpstr>
      <vt:lpstr>PowerPoint Presentation</vt:lpstr>
      <vt:lpstr>Two Point Perspective has two vanishing points. Can you find the vanishing points in this drawing?</vt:lpstr>
      <vt:lpstr>Can you find the vanishing points in this drawing?</vt:lpstr>
      <vt:lpstr>Find the vanishing points here…</vt:lpstr>
      <vt:lpstr>Three Point Perspective</vt:lpstr>
      <vt:lpstr>3 Point Perspective</vt:lpstr>
      <vt:lpstr>Can you find the 3 vanishing points in each image?</vt:lpstr>
      <vt:lpstr>Can you find the 3 vanishing points?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Perspective</dc:title>
  <dc:creator>Kathy</dc:creator>
  <cp:lastModifiedBy>Maintenance</cp:lastModifiedBy>
  <cp:revision>16</cp:revision>
  <dcterms:created xsi:type="dcterms:W3CDTF">2012-04-08T21:48:39Z</dcterms:created>
  <dcterms:modified xsi:type="dcterms:W3CDTF">2013-03-11T19:38:14Z</dcterms:modified>
</cp:coreProperties>
</file>