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Override ContentType="application/vnd.openxmlformats-officedocument.presentationml.slideLayout+xml" PartName="/ppt/slideLayouts/slideLayout20.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2.xml"/>
  <Override ContentType="application/vnd.openxmlformats-officedocument.presentationml.slideLayout+xml" PartName="/ppt/slideLayouts/slideLayout27.xml"/>
  <Override ContentType="application/vnd.openxmlformats-officedocument.presentationml.slideLayout+xml" PartName="/ppt/slideLayouts/slideLayout19.xml"/>
  <Override ContentType="application/vnd.openxmlformats-officedocument.presentationml.slideLayout+xml" PartName="/ppt/slideLayouts/slideLayout12.xml"/>
  <Override ContentType="application/vnd.openxmlformats-officedocument.presentationml.slideLayout+xml" PartName="/ppt/slideLayouts/slideLayout15.xml"/>
  <Override ContentType="application/vnd.openxmlformats-officedocument.presentationml.slideLayout+xml" PartName="/ppt/slideLayouts/slideLayout26.xml"/>
  <Override ContentType="application/vnd.openxmlformats-officedocument.presentationml.slideLayout+xml" PartName="/ppt/slideLayouts/slideLayout11.xml"/>
  <Override ContentType="application/vnd.openxmlformats-officedocument.presentationml.slideLayout+xml" PartName="/ppt/slideLayouts/slideLayout9.xml"/>
  <Override ContentType="application/vnd.openxmlformats-officedocument.presentationml.slideLayout+xml" PartName="/ppt/slideLayouts/slideLayout25.xml"/>
  <Override ContentType="application/vnd.openxmlformats-officedocument.presentationml.slideLayout+xml" PartName="/ppt/slideLayouts/slideLayout7.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7.xml"/>
  <Override ContentType="application/vnd.openxmlformats-officedocument.presentationml.slideLayout+xml" PartName="/ppt/slideLayouts/slideLayout23.xml"/>
  <Override ContentType="application/vnd.openxmlformats-officedocument.presentationml.slideLayout+xml" PartName="/ppt/slideLayouts/slideLayout28.xml"/>
  <Override ContentType="application/vnd.openxmlformats-officedocument.presentationml.slideLayout+xml" PartName="/ppt/slideLayouts/slideLayout1.xml"/>
  <Override ContentType="application/vnd.openxmlformats-officedocument.presentationml.slideLayout+xml" PartName="/ppt/slideLayouts/slideLayout8.xml"/>
  <Override ContentType="application/vnd.openxmlformats-officedocument.presentationml.slideLayout+xml" PartName="/ppt/slideLayouts/slideLayout14.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13.xml"/>
  <Override ContentType="application/vnd.openxmlformats-officedocument.presentationml.slideLayout+xml" PartName="/ppt/slideLayouts/slideLayout21.xml"/>
  <Override ContentType="application/vnd.openxmlformats-officedocument.presentationml.slideLayout+xml" PartName="/ppt/slideLayouts/slideLayout29.xml"/>
  <Override ContentType="application/vnd.openxmlformats-officedocument.presentationml.slideLayout+xml" PartName="/ppt/slideLayouts/slideLayout16.xml"/>
  <Override ContentType="application/vnd.openxmlformats-officedocument.presentationml.slideLayout+xml" PartName="/ppt/slideLayouts/slideLayout4.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9.xml"/>
  <Override ContentType="application/vnd.openxmlformats-officedocument.presentationml.notesSlide+xml" PartName="/ppt/notesSlides/notesSlide33.xml"/>
  <Override ContentType="application/vnd.openxmlformats-officedocument.presentationml.notesSlide+xml" PartName="/ppt/notesSlides/notesSlide10.xml"/>
  <Override ContentType="application/vnd.openxmlformats-officedocument.presentationml.notesSlide+xml" PartName="/ppt/notesSlides/notesSlide54.xml"/>
  <Override ContentType="application/vnd.openxmlformats-officedocument.presentationml.notesSlide+xml" PartName="/ppt/notesSlides/notesSlide43.xml"/>
  <Override ContentType="application/vnd.openxmlformats-officedocument.presentationml.notesSlide+xml" PartName="/ppt/notesSlides/notesSlide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22.xml"/>
  <Override ContentType="application/vnd.openxmlformats-officedocument.presentationml.notesSlide+xml" PartName="/ppt/notesSlides/notesSlide13.xml"/>
  <Override ContentType="application/vnd.openxmlformats-officedocument.presentationml.notesSlide+xml" PartName="/ppt/notesSlides/notesSlide27.xml"/>
  <Override ContentType="application/vnd.openxmlformats-officedocument.presentationml.notesSlide+xml" PartName="/ppt/notesSlides/notesSlide41.xml"/>
  <Override ContentType="application/vnd.openxmlformats-officedocument.presentationml.notesSlide+xml" PartName="/ppt/notesSlides/notesSlide12.xml"/>
  <Override ContentType="application/vnd.openxmlformats-officedocument.presentationml.notesSlide+xml" PartName="/ppt/notesSlides/notesSlide53.xml"/>
  <Override ContentType="application/vnd.openxmlformats-officedocument.presentationml.notesSlide+xml" PartName="/ppt/notesSlides/notesSlide15.xml"/>
  <Override ContentType="application/vnd.openxmlformats-officedocument.presentationml.notesSlide+xml" PartName="/ppt/notesSlides/notesSlide1.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26.xml"/>
  <Override ContentType="application/vnd.openxmlformats-officedocument.presentationml.notesSlide+xml" PartName="/ppt/notesSlides/notesSlide40.xml"/>
  <Override ContentType="application/vnd.openxmlformats-officedocument.presentationml.notesSlide+xml" PartName="/ppt/notesSlides/notesSlide11.xml"/>
  <Override ContentType="application/vnd.openxmlformats-officedocument.presentationml.notesSlide+xml" PartName="/ppt/notesSlides/notesSlide23.xml"/>
  <Override ContentType="application/vnd.openxmlformats-officedocument.presentationml.notesSlide+xml" PartName="/ppt/notesSlides/notesSlide29.xml"/>
  <Override ContentType="application/vnd.openxmlformats-officedocument.presentationml.notesSlide+xml" PartName="/ppt/notesSlides/notesSlide46.xml"/>
  <Override ContentType="application/vnd.openxmlformats-officedocument.presentationml.notesSlide+xml" PartName="/ppt/notesSlides/notesSlide56.xml"/>
  <Override ContentType="application/vnd.openxmlformats-officedocument.presentationml.notesSlide+xml" PartName="/ppt/notesSlides/notesSlide18.xml"/>
  <Override ContentType="application/vnd.openxmlformats-officedocument.presentationml.notesSlide+xml" PartName="/ppt/notesSlides/notesSlide39.xml"/>
  <Override ContentType="application/vnd.openxmlformats-officedocument.presentationml.notesSlide+xml" PartName="/ppt/notesSlides/notesSlide20.xml"/>
  <Override ContentType="application/vnd.openxmlformats-officedocument.presentationml.notesSlide+xml" PartName="/ppt/notesSlides/notesSlide24.xml"/>
  <Override ContentType="application/vnd.openxmlformats-officedocument.presentationml.notesSlide+xml" PartName="/ppt/notesSlides/notesSlide48.xml"/>
  <Override ContentType="application/vnd.openxmlformats-officedocument.presentationml.notesSlide+xml" PartName="/ppt/notesSlides/notesSlide17.xml"/>
  <Override ContentType="application/vnd.openxmlformats-officedocument.presentationml.notesSlide+xml" PartName="/ppt/notesSlides/notesSlide25.xml"/>
  <Override ContentType="application/vnd.openxmlformats-officedocument.presentationml.notesSlide+xml" PartName="/ppt/notesSlides/notesSlide14.xml"/>
  <Override ContentType="application/vnd.openxmlformats-officedocument.presentationml.notesSlide+xml" PartName="/ppt/notesSlides/notesSlide4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7.xml"/>
  <Override ContentType="application/vnd.openxmlformats-officedocument.presentationml.notesSlide+xml" PartName="/ppt/notesSlides/notesSlide31.xml"/>
  <Override ContentType="application/vnd.openxmlformats-officedocument.presentationml.notesSlide+xml" PartName="/ppt/notesSlides/notesSlide58.xml"/>
  <Override ContentType="application/vnd.openxmlformats-officedocument.presentationml.notesSlide+xml" PartName="/ppt/notesSlides/notesSlide52.xml"/>
  <Override ContentType="application/vnd.openxmlformats-officedocument.presentationml.notesSlide+xml" PartName="/ppt/notesSlides/notesSlide61.xml"/>
  <Override ContentType="application/vnd.openxmlformats-officedocument.presentationml.notesSlide+xml" PartName="/ppt/notesSlides/notesSlide16.xml"/>
  <Override ContentType="application/vnd.openxmlformats-officedocument.presentationml.notesSlide+xml" PartName="/ppt/notesSlides/notesSlide3.xml"/>
  <Override ContentType="application/vnd.openxmlformats-officedocument.presentationml.notesSlide+xml" PartName="/ppt/notesSlides/notesSlide6.xml"/>
  <Override ContentType="application/vnd.openxmlformats-officedocument.presentationml.notesSlide+xml" PartName="/ppt/notesSlides/notesSlide28.xml"/>
  <Override ContentType="application/vnd.openxmlformats-officedocument.presentationml.notesSlide+xml" PartName="/ppt/notesSlides/notesSlide38.xml"/>
  <Override ContentType="application/vnd.openxmlformats-officedocument.presentationml.notesSlide+xml" PartName="/ppt/notesSlides/notesSlide8.xml"/>
  <Override ContentType="application/vnd.openxmlformats-officedocument.presentationml.notesSlide+xml" PartName="/ppt/notesSlides/notesSlide45.xml"/>
  <Override ContentType="application/vnd.openxmlformats-officedocument.presentationml.notesSlide+xml" PartName="/ppt/notesSlides/notesSlide55.xml"/>
  <Override ContentType="application/vnd.openxmlformats-officedocument.presentationml.notesSlide+xml" PartName="/ppt/notesSlides/notesSlide44.xml"/>
  <Override ContentType="application/vnd.openxmlformats-officedocument.presentationml.notesSlide+xml" PartName="/ppt/notesSlides/notesSlide57.xml"/>
  <Override ContentType="application/vnd.openxmlformats-officedocument.presentationml.notesSlide+xml" PartName="/ppt/notesSlides/notesSlide60.xml"/>
  <Override ContentType="application/vnd.openxmlformats-officedocument.presentationml.notesSlide+xml" PartName="/ppt/notesSlides/notesSlide19.xml"/>
  <Override ContentType="application/vnd.openxmlformats-officedocument.presentationml.notesSlide+xml" PartName="/ppt/notesSlides/notesSlide30.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21.xml"/>
  <Override ContentType="application/vnd.openxmlformats-officedocument.presentationml.notesSlide+xml" PartName="/ppt/notesSlides/notesSlide36.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1.xml"/>
  <Override ContentType="application/vnd.openxmlformats-officedocument.theme+xml" PartName="/ppt/theme/theme15.xml"/>
  <Override ContentType="application/vnd.openxmlformats-officedocument.theme+xml" PartName="/ppt/theme/theme19.xml"/>
  <Override ContentType="application/vnd.openxmlformats-officedocument.theme+xml" PartName="/ppt/theme/theme9.xml"/>
  <Override ContentType="application/vnd.openxmlformats-officedocument.theme+xml" PartName="/ppt/theme/theme12.xml"/>
  <Override ContentType="application/vnd.openxmlformats-officedocument.theme+xml" PartName="/ppt/theme/theme25.xml"/>
  <Override ContentType="application/vnd.openxmlformats-officedocument.theme+xml" PartName="/ppt/theme/theme17.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24.xml"/>
  <Override ContentType="application/vnd.openxmlformats-officedocument.theme+xml" PartName="/ppt/theme/theme6.xml"/>
  <Override ContentType="application/vnd.openxmlformats-officedocument.theme+xml" PartName="/ppt/theme/theme5.xml"/>
  <Override ContentType="application/vnd.openxmlformats-officedocument.theme+xml" PartName="/ppt/theme/theme16.xml"/>
  <Override ContentType="application/vnd.openxmlformats-officedocument.theme+xml" PartName="/ppt/theme/theme10.xml"/>
  <Override ContentType="application/vnd.openxmlformats-officedocument.theme+xml" PartName="/ppt/theme/theme8.xml"/>
  <Override ContentType="application/vnd.openxmlformats-officedocument.theme+xml" PartName="/ppt/theme/theme3.xml"/>
  <Override ContentType="application/vnd.openxmlformats-officedocument.theme+xml" PartName="/ppt/theme/theme18.xml"/>
  <Override ContentType="application/vnd.openxmlformats-officedocument.theme+xml" PartName="/ppt/theme/theme21.xml"/>
  <Override ContentType="application/vnd.openxmlformats-officedocument.theme+xml" PartName="/ppt/theme/theme20.xml"/>
  <Override ContentType="application/vnd.openxmlformats-officedocument.theme+xml" PartName="/ppt/theme/theme2.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4.xml"/>
  <Override ContentType="application/vnd.openxmlformats-officedocument.theme+xml" PartName="/ppt/theme/theme22.xml"/>
  <Override ContentType="application/vnd.openxmlformats-officedocument.theme+xml" PartName="/ppt/theme/theme23.xml"/>
  <Override ContentType="application/vnd.openxmlformats-officedocument.presentationml.slideMaster+xml" PartName="/ppt/slideMasters/slideMaster9.xml"/>
  <Override ContentType="application/vnd.openxmlformats-officedocument.presentationml.slideMaster+xml" PartName="/ppt/slideMasters/slideMaster17.xml"/>
  <Override ContentType="application/vnd.openxmlformats-officedocument.presentationml.slideMaster+xml" PartName="/ppt/slideMasters/slideMaster12.xml"/>
  <Override ContentType="application/vnd.openxmlformats-officedocument.presentationml.slideMaster+xml" PartName="/ppt/slideMasters/slideMaster18.xml"/>
  <Override ContentType="application/vnd.openxmlformats-officedocument.presentationml.slideMaster+xml" PartName="/ppt/slideMasters/slideMaster3.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Master+xml" PartName="/ppt/slideMasters/slideMaster21.xml"/>
  <Override ContentType="application/vnd.openxmlformats-officedocument.presentationml.slideMaster+xml" PartName="/ppt/slideMasters/slideMaster10.xml"/>
  <Override ContentType="application/vnd.openxmlformats-officedocument.presentationml.slideMaster+xml" PartName="/ppt/slideMasters/slideMaster13.xml"/>
  <Override ContentType="application/vnd.openxmlformats-officedocument.presentationml.slideMaster+xml" PartName="/ppt/slideMasters/slideMaster16.xml"/>
  <Override ContentType="application/vnd.openxmlformats-officedocument.presentationml.slideMaster+xml" PartName="/ppt/slideMasters/slideMaster19.xml"/>
  <Override ContentType="application/vnd.openxmlformats-officedocument.presentationml.slideMaster+xml" PartName="/ppt/slideMasters/slideMaster23.xml"/>
  <Override ContentType="application/vnd.openxmlformats-officedocument.presentationml.slideMaster+xml" PartName="/ppt/slideMasters/slideMaster4.xml"/>
  <Override ContentType="application/vnd.openxmlformats-officedocument.presentationml.slideMaster+xml" PartName="/ppt/slideMasters/slideMaster15.xml"/>
  <Override ContentType="application/vnd.openxmlformats-officedocument.presentationml.slideMaster+xml" PartName="/ppt/slideMasters/slideMaster14.xml"/>
  <Override ContentType="application/vnd.openxmlformats-officedocument.presentationml.slideMaster+xml" PartName="/ppt/slideMasters/slideMaster8.xml"/>
  <Override ContentType="application/vnd.openxmlformats-officedocument.presentationml.slideMaster+xml" PartName="/ppt/slideMasters/slideMaster22.xml"/>
  <Override ContentType="application/vnd.openxmlformats-officedocument.presentationml.slideMaster+xml" PartName="/ppt/slideMasters/slideMaster2.xml"/>
  <Override ContentType="application/vnd.openxmlformats-officedocument.presentationml.slideMaster+xml" PartName="/ppt/slideMasters/slideMaster20.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11.xml"/>
  <Override ContentType="application/vnd.openxmlformats-officedocument.presentationml.slide+xml" PartName="/ppt/slides/slide37.xml"/>
  <Override ContentType="application/vnd.openxmlformats-officedocument.presentationml.slide+xml" PartName="/ppt/slides/slide47.xml"/>
  <Override ContentType="application/vnd.openxmlformats-officedocument.presentationml.slide+xml" PartName="/ppt/slides/slide45.xml"/>
  <Override ContentType="application/vnd.openxmlformats-officedocument.presentationml.slide+xml" PartName="/ppt/slides/slide6.xml"/>
  <Override ContentType="application/vnd.openxmlformats-officedocument.presentationml.slide+xml" PartName="/ppt/slides/slide33.xml"/>
  <Override ContentType="application/vnd.openxmlformats-officedocument.presentationml.slide+xml" PartName="/ppt/slides/slide36.xml"/>
  <Override ContentType="application/vnd.openxmlformats-officedocument.presentationml.slide+xml" PartName="/ppt/slides/slide35.xml"/>
  <Override ContentType="application/vnd.openxmlformats-officedocument.presentationml.slide+xml" PartName="/ppt/slides/slide56.xml"/>
  <Override ContentType="application/vnd.openxmlformats-officedocument.presentationml.slide+xml" PartName="/ppt/slides/slide24.xml"/>
  <Override ContentType="application/vnd.openxmlformats-officedocument.presentationml.slide+xml" PartName="/ppt/slides/slide61.xml"/>
  <Override ContentType="application/vnd.openxmlformats-officedocument.presentationml.slide+xml" PartName="/ppt/slides/slide50.xml"/>
  <Override ContentType="application/vnd.openxmlformats-officedocument.presentationml.slide+xml" PartName="/ppt/slides/slide11.xml"/>
  <Override ContentType="application/vnd.openxmlformats-officedocument.presentationml.slide+xml" PartName="/ppt/slides/slide42.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1.xml"/>
  <Override ContentType="application/vnd.openxmlformats-officedocument.presentationml.slide+xml" PartName="/ppt/slides/slide44.xml"/>
  <Override ContentType="application/vnd.openxmlformats-officedocument.presentationml.slide+xml" PartName="/ppt/slides/slide46.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8.xml"/>
  <Override ContentType="application/vnd.openxmlformats-officedocument.presentationml.slide+xml" PartName="/ppt/slides/slide58.xml"/>
  <Override ContentType="application/vnd.openxmlformats-officedocument.presentationml.slide+xml" PartName="/ppt/slides/slide30.xml"/>
  <Override ContentType="application/vnd.openxmlformats-officedocument.presentationml.slide+xml" PartName="/ppt/slides/slide8.xml"/>
  <Override ContentType="application/vnd.openxmlformats-officedocument.presentationml.slide+xml" PartName="/ppt/slides/slide4.xml"/>
  <Override ContentType="application/vnd.openxmlformats-officedocument.presentationml.slide+xml" PartName="/ppt/slides/slide28.xml"/>
  <Override ContentType="application/vnd.openxmlformats-officedocument.presentationml.slide+xml" PartName="/ppt/slides/slide49.xml"/>
  <Override ContentType="application/vnd.openxmlformats-officedocument.presentationml.slide+xml" PartName="/ppt/slides/slide14.xml"/>
  <Override ContentType="application/vnd.openxmlformats-officedocument.presentationml.slide+xml" PartName="/ppt/slides/slide52.xml"/>
  <Override ContentType="application/vnd.openxmlformats-officedocument.presentationml.slide+xml" PartName="/ppt/slides/slide22.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48.xml"/>
  <Override ContentType="application/vnd.openxmlformats-officedocument.presentationml.slide+xml" PartName="/ppt/slides/slide2.xml"/>
  <Override ContentType="application/vnd.openxmlformats-officedocument.presentationml.slide+xml" PartName="/ppt/slides/slide26.xml"/>
  <Override ContentType="application/vnd.openxmlformats-officedocument.presentationml.slide+xml" PartName="/ppt/slides/slide25.xml"/>
  <Override ContentType="application/vnd.openxmlformats-officedocument.presentationml.slide+xml" PartName="/ppt/slides/slide3.xml"/>
  <Override ContentType="application/vnd.openxmlformats-officedocument.presentationml.slide+xml" PartName="/ppt/slides/slide54.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34.xml"/>
  <Override ContentType="application/vnd.openxmlformats-officedocument.presentationml.slide+xml" PartName="/ppt/slides/slide60.xml"/>
  <Override ContentType="application/vnd.openxmlformats-officedocument.presentationml.slide+xml" PartName="/ppt/slides/slide10.xml"/>
  <Override ContentType="application/vnd.openxmlformats-officedocument.presentationml.slide+xml" PartName="/ppt/slides/slide51.xml"/>
  <Override ContentType="application/vnd.openxmlformats-officedocument.presentationml.slide+xml" PartName="/ppt/slides/slide57.xml"/>
  <Override ContentType="application/vnd.openxmlformats-officedocument.presentationml.slide+xml" PartName="/ppt/slides/slide31.xml"/>
  <Override ContentType="application/vnd.openxmlformats-officedocument.presentationml.slide+xml" PartName="/ppt/slides/slide43.xml"/>
  <Override ContentType="application/vnd.openxmlformats-officedocument.presentationml.slide+xml" PartName="/ppt/slides/slide3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29.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59.xml"/>
  <Override ContentType="application/vnd.openxmlformats-officedocument.presentationml.slide+xml" PartName="/ppt/slides/slide27.xml"/>
  <Override ContentType="application/vnd.openxmlformats-officedocument.presentationml.slide+xml" PartName="/ppt/slides/slide19.xml"/>
  <Override ContentType="application/vnd.openxmlformats-officedocument.presentationml.slide+xml" PartName="/ppt/slides/slide41.xml"/>
  <Override ContentType="application/vnd.openxmlformats-officedocument.presentationml.slide+xml" PartName="/ppt/slides/slide55.xml"/>
  <Override ContentType="application/vnd.openxmlformats-officedocument.presentationml.slide+xml" PartName="/ppt/slides/slide5.xml"/>
  <Override ContentType="application/vnd.openxmlformats-officedocument.presentationml.tableStyles+xml" PartName="/ppt/tableStyles.xml"/>
</Types>
</file>

<file path=_rels/.rels><?xml version="1.0" encoding="UTF-8" standalone="yes"?><Relationships xmlns="http://schemas.openxmlformats.org/package/2006/relationships"><Relationship Type="http://schemas.openxmlformats.org/officeDocument/2006/relationships/officeDocument" Id="rId1"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c:Ignorable="mv" autoCompressPictures="0" mc:PreserveAttributes="mv:*" saveSubsetFonts="1">
  <p:sldMasterIdLst>
    <p:sldMasterId id="2147483677" r:id="rId4"/>
    <p:sldMasterId id="2147483678" r:id="rId5"/>
    <p:sldMasterId id="2147483679" r:id="rId6"/>
    <p:sldMasterId id="2147483680" r:id="rId7"/>
    <p:sldMasterId id="2147483681" r:id="rId8"/>
    <p:sldMasterId id="2147483682" r:id="rId9"/>
    <p:sldMasterId id="2147483683" r:id="rId10"/>
    <p:sldMasterId id="2147483684" r:id="rId11"/>
    <p:sldMasterId id="2147483685" r:id="rId12"/>
    <p:sldMasterId id="2147483686" r:id="rId13"/>
    <p:sldMasterId id="2147483687" r:id="rId14"/>
    <p:sldMasterId id="2147483688" r:id="rId15"/>
    <p:sldMasterId id="2147483689" r:id="rId16"/>
    <p:sldMasterId id="2147483690" r:id="rId17"/>
    <p:sldMasterId id="2147483691" r:id="rId18"/>
    <p:sldMasterId id="2147483692" r:id="rId19"/>
    <p:sldMasterId id="2147483693" r:id="rId20"/>
    <p:sldMasterId id="2147483694" r:id="rId21"/>
    <p:sldMasterId id="2147483695" r:id="rId22"/>
    <p:sldMasterId id="2147483696" r:id="rId23"/>
    <p:sldMasterId id="2147483697" r:id="rId24"/>
    <p:sldMasterId id="2147483698" r:id="rId25"/>
    <p:sldMasterId id="2147483699" r:id="rId26"/>
  </p:sldMasterIdLst>
  <p:notesMasterIdLst>
    <p:notesMasterId r:id="rId27"/>
  </p:notes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 id="304" r:id="rId76"/>
    <p:sldId id="305" r:id="rId77"/>
    <p:sldId id="306" r:id="rId78"/>
    <p:sldId id="307" r:id="rId79"/>
    <p:sldId id="308" r:id="rId80"/>
    <p:sldId id="309" r:id="rId81"/>
    <p:sldId id="310" r:id="rId82"/>
    <p:sldId id="311" r:id="rId83"/>
    <p:sldId id="312" r:id="rId84"/>
    <p:sldId id="313" r:id="rId85"/>
    <p:sldId id="314" r:id="rId86"/>
    <p:sldId id="315" r:id="rId87"/>
    <p:sldId id="316" r:id="rId88"/>
  </p:sldIdLst>
  <p:sldSz cy="6858000" cx="9144000"/>
  <p:notesSz cy="9144000" cx="6858000"/>
  <p:defaultText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ype="http://schemas.openxmlformats.org/officeDocument/2006/relationships/slide" Id="rId39" Target="slides/slide12.xml"/><Relationship Type="http://schemas.openxmlformats.org/officeDocument/2006/relationships/slide" Id="rId38" Target="slides/slide11.xml"/><Relationship Type="http://schemas.openxmlformats.org/officeDocument/2006/relationships/slide" Id="rId37" Target="slides/slide10.xml"/><Relationship Type="http://schemas.openxmlformats.org/officeDocument/2006/relationships/slide" Id="rId36" Target="slides/slide9.xml"/><Relationship Type="http://schemas.openxmlformats.org/officeDocument/2006/relationships/slide" Id="rId30" Target="slides/slide3.xml"/><Relationship Type="http://schemas.openxmlformats.org/officeDocument/2006/relationships/slide" Id="rId31" Target="slides/slide4.xml"/><Relationship Type="http://schemas.openxmlformats.org/officeDocument/2006/relationships/slide" Id="rId71" Target="slides/slide44.xml"/><Relationship Type="http://schemas.openxmlformats.org/officeDocument/2006/relationships/slide" Id="rId34" Target="slides/slide7.xml"/><Relationship Type="http://schemas.openxmlformats.org/officeDocument/2006/relationships/slide" Id="rId70" Target="slides/slide43.xml"/><Relationship Type="http://schemas.openxmlformats.org/officeDocument/2006/relationships/slide" Id="rId35" Target="slides/slide8.xml"/><Relationship Type="http://schemas.openxmlformats.org/officeDocument/2006/relationships/slide" Id="rId32" Target="slides/slide5.xml"/><Relationship Type="http://schemas.openxmlformats.org/officeDocument/2006/relationships/slide" Id="rId33" Target="slides/slide6.xml"/><Relationship Type="http://schemas.openxmlformats.org/officeDocument/2006/relationships/slide" Id="rId75" Target="slides/slide48.xml"/><Relationship Type="http://schemas.openxmlformats.org/officeDocument/2006/relationships/slide" Id="rId74" Target="slides/slide47.xml"/><Relationship Type="http://schemas.openxmlformats.org/officeDocument/2006/relationships/slide" Id="rId73" Target="slides/slide46.xml"/><Relationship Type="http://schemas.openxmlformats.org/officeDocument/2006/relationships/slide" Id="rId72" Target="slides/slide45.xml"/><Relationship Type="http://schemas.openxmlformats.org/officeDocument/2006/relationships/slide" Id="rId79" Target="slides/slide52.xml"/><Relationship Type="http://schemas.openxmlformats.org/officeDocument/2006/relationships/slide" Id="rId78" Target="slides/slide51.xml"/><Relationship Type="http://schemas.openxmlformats.org/officeDocument/2006/relationships/slide" Id="rId77" Target="slides/slide50.xml"/><Relationship Type="http://schemas.openxmlformats.org/officeDocument/2006/relationships/slide" Id="rId76" Target="slides/slide49.xml"/><Relationship Type="http://schemas.openxmlformats.org/officeDocument/2006/relationships/slide" Id="rId48" Target="slides/slide21.xml"/><Relationship Type="http://schemas.openxmlformats.org/officeDocument/2006/relationships/slide" Id="rId47" Target="slides/slide20.xml"/><Relationship Type="http://schemas.openxmlformats.org/officeDocument/2006/relationships/slide" Id="rId49" Target="slides/slide22.xml"/><Relationship Type="http://schemas.openxmlformats.org/officeDocument/2006/relationships/presProps" Id="rId2" Target="presProps.xml"/><Relationship Type="http://schemas.openxmlformats.org/officeDocument/2006/relationships/theme" Id="rId1" Target="theme/theme7.xml"/><Relationship Type="http://schemas.openxmlformats.org/officeDocument/2006/relationships/slide" Id="rId40" Target="slides/slide13.xml"/><Relationship Type="http://schemas.openxmlformats.org/officeDocument/2006/relationships/slideMaster" Id="rId4" Target="slideMasters/slideMaster1.xml"/><Relationship Type="http://schemas.openxmlformats.org/officeDocument/2006/relationships/slide" Id="rId41" Target="slides/slide14.xml"/><Relationship Type="http://schemas.openxmlformats.org/officeDocument/2006/relationships/tableStyles" Id="rId3" Target="tableStyles.xml"/><Relationship Type="http://schemas.openxmlformats.org/officeDocument/2006/relationships/slide" Id="rId42" Target="slides/slide15.xml"/><Relationship Type="http://schemas.openxmlformats.org/officeDocument/2006/relationships/slide" Id="rId80" Target="slides/slide53.xml"/><Relationship Type="http://schemas.openxmlformats.org/officeDocument/2006/relationships/slide" Id="rId43" Target="slides/slide16.xml"/><Relationship Type="http://schemas.openxmlformats.org/officeDocument/2006/relationships/slide" Id="rId44" Target="slides/slide17.xml"/><Relationship Type="http://schemas.openxmlformats.org/officeDocument/2006/relationships/slide" Id="rId82" Target="slides/slide55.xml"/><Relationship Type="http://schemas.openxmlformats.org/officeDocument/2006/relationships/slide" Id="rId45" Target="slides/slide18.xml"/><Relationship Type="http://schemas.openxmlformats.org/officeDocument/2006/relationships/slide" Id="rId81" Target="slides/slide54.xml"/><Relationship Type="http://schemas.openxmlformats.org/officeDocument/2006/relationships/slide" Id="rId46" Target="slides/slide19.xml"/><Relationship Type="http://schemas.openxmlformats.org/officeDocument/2006/relationships/slide" Id="rId84" Target="slides/slide57.xml"/><Relationship Type="http://schemas.openxmlformats.org/officeDocument/2006/relationships/slide" Id="rId83" Target="slides/slide56.xml"/><Relationship Type="http://schemas.openxmlformats.org/officeDocument/2006/relationships/slideMaster" Id="rId9" Target="slideMasters/slideMaster6.xml"/><Relationship Type="http://schemas.openxmlformats.org/officeDocument/2006/relationships/slide" Id="rId86" Target="slides/slide59.xml"/><Relationship Type="http://schemas.openxmlformats.org/officeDocument/2006/relationships/slide" Id="rId85" Target="slides/slide58.xml"/><Relationship Type="http://schemas.openxmlformats.org/officeDocument/2006/relationships/slide" Id="rId88" Target="slides/slide61.xml"/><Relationship Type="http://schemas.openxmlformats.org/officeDocument/2006/relationships/slideMaster" Id="rId6" Target="slideMasters/slideMaster3.xml"/><Relationship Type="http://schemas.openxmlformats.org/officeDocument/2006/relationships/slide" Id="rId87" Target="slides/slide60.xml"/><Relationship Type="http://schemas.openxmlformats.org/officeDocument/2006/relationships/slideMaster" Id="rId5" Target="slideMasters/slideMaster2.xml"/><Relationship Type="http://schemas.openxmlformats.org/officeDocument/2006/relationships/slideMaster" Id="rId8" Target="slideMasters/slideMaster5.xml"/><Relationship Type="http://schemas.openxmlformats.org/officeDocument/2006/relationships/slideMaster" Id="rId7" Target="slideMasters/slideMaster4.xml"/><Relationship Type="http://schemas.openxmlformats.org/officeDocument/2006/relationships/slide" Id="rId58" Target="slides/slide31.xml"/><Relationship Type="http://schemas.openxmlformats.org/officeDocument/2006/relationships/slide" Id="rId59" Target="slides/slide32.xml"/><Relationship Type="http://schemas.openxmlformats.org/officeDocument/2006/relationships/slideMaster" Id="rId19" Target="slideMasters/slideMaster16.xml"/><Relationship Type="http://schemas.openxmlformats.org/officeDocument/2006/relationships/slideMaster" Id="rId18" Target="slideMasters/slideMaster15.xml"/><Relationship Type="http://schemas.openxmlformats.org/officeDocument/2006/relationships/slideMaster" Id="rId17" Target="slideMasters/slideMaster14.xml"/><Relationship Type="http://schemas.openxmlformats.org/officeDocument/2006/relationships/slideMaster" Id="rId16" Target="slideMasters/slideMaster13.xml"/><Relationship Type="http://schemas.openxmlformats.org/officeDocument/2006/relationships/slideMaster" Id="rId15" Target="slideMasters/slideMaster12.xml"/><Relationship Type="http://schemas.openxmlformats.org/officeDocument/2006/relationships/slideMaster" Id="rId14" Target="slideMasters/slideMaster11.xml"/><Relationship Type="http://schemas.openxmlformats.org/officeDocument/2006/relationships/slideMaster" Id="rId12" Target="slideMasters/slideMaster9.xml"/><Relationship Type="http://schemas.openxmlformats.org/officeDocument/2006/relationships/slideMaster" Id="rId13" Target="slideMasters/slideMaster10.xml"/><Relationship Type="http://schemas.openxmlformats.org/officeDocument/2006/relationships/slideMaster" Id="rId10" Target="slideMasters/slideMaster7.xml"/><Relationship Type="http://schemas.openxmlformats.org/officeDocument/2006/relationships/slideMaster" Id="rId11" Target="slideMasters/slideMaster8.xml"/><Relationship Type="http://schemas.openxmlformats.org/officeDocument/2006/relationships/slide" Id="rId57" Target="slides/slide30.xml"/><Relationship Type="http://schemas.openxmlformats.org/officeDocument/2006/relationships/slide" Id="rId56" Target="slides/slide29.xml"/><Relationship Type="http://schemas.openxmlformats.org/officeDocument/2006/relationships/slide" Id="rId55" Target="slides/slide28.xml"/><Relationship Type="http://schemas.openxmlformats.org/officeDocument/2006/relationships/slide" Id="rId54" Target="slides/slide27.xml"/><Relationship Type="http://schemas.openxmlformats.org/officeDocument/2006/relationships/slide" Id="rId53" Target="slides/slide26.xml"/><Relationship Type="http://schemas.openxmlformats.org/officeDocument/2006/relationships/slide" Id="rId52" Target="slides/slide25.xml"/><Relationship Type="http://schemas.openxmlformats.org/officeDocument/2006/relationships/slide" Id="rId51" Target="slides/slide24.xml"/><Relationship Type="http://schemas.openxmlformats.org/officeDocument/2006/relationships/slide" Id="rId50" Target="slides/slide23.xml"/><Relationship Type="http://schemas.openxmlformats.org/officeDocument/2006/relationships/slide" Id="rId69" Target="slides/slide42.xml"/><Relationship Type="http://schemas.openxmlformats.org/officeDocument/2006/relationships/slide" Id="rId29" Target="slides/slide2.xml"/><Relationship Type="http://schemas.openxmlformats.org/officeDocument/2006/relationships/slideMaster" Id="rId26" Target="slideMasters/slideMaster23.xml"/><Relationship Type="http://schemas.openxmlformats.org/officeDocument/2006/relationships/slideMaster" Id="rId25" Target="slideMasters/slideMaster22.xml"/><Relationship Type="http://schemas.openxmlformats.org/officeDocument/2006/relationships/slide" Id="rId28" Target="slides/slide1.xml"/><Relationship Type="http://schemas.openxmlformats.org/officeDocument/2006/relationships/notesMaster" Id="rId27" Target="notesMasters/notesMaster1.xml"/><Relationship Type="http://schemas.openxmlformats.org/officeDocument/2006/relationships/slideMaster" Id="rId21" Target="slideMasters/slideMaster18.xml"/><Relationship Type="http://schemas.openxmlformats.org/officeDocument/2006/relationships/slideMaster" Id="rId22" Target="slideMasters/slideMaster19.xml"/><Relationship Type="http://schemas.openxmlformats.org/officeDocument/2006/relationships/slide" Id="rId60" Target="slides/slide33.xml"/><Relationship Type="http://schemas.openxmlformats.org/officeDocument/2006/relationships/slideMaster" Id="rId23" Target="slideMasters/slideMaster20.xml"/><Relationship Type="http://schemas.openxmlformats.org/officeDocument/2006/relationships/slideMaster" Id="rId24" Target="slideMasters/slideMaster21.xml"/><Relationship Type="http://schemas.openxmlformats.org/officeDocument/2006/relationships/slideMaster" Id="rId20" Target="slideMasters/slideMaster17.xml"/><Relationship Type="http://schemas.openxmlformats.org/officeDocument/2006/relationships/slide" Id="rId66" Target="slides/slide39.xml"/><Relationship Type="http://schemas.openxmlformats.org/officeDocument/2006/relationships/slide" Id="rId65" Target="slides/slide38.xml"/><Relationship Type="http://schemas.openxmlformats.org/officeDocument/2006/relationships/slide" Id="rId68" Target="slides/slide41.xml"/><Relationship Type="http://schemas.openxmlformats.org/officeDocument/2006/relationships/slide" Id="rId67" Target="slides/slide40.xml"/><Relationship Type="http://schemas.openxmlformats.org/officeDocument/2006/relationships/slide" Id="rId62" Target="slides/slide35.xml"/><Relationship Type="http://schemas.openxmlformats.org/officeDocument/2006/relationships/slide" Id="rId61" Target="slides/slide34.xml"/><Relationship Type="http://schemas.openxmlformats.org/officeDocument/2006/relationships/slide" Id="rId64" Target="slides/slide37.xml"/><Relationship Type="http://schemas.openxmlformats.org/officeDocument/2006/relationships/slide" Id="rId63" Target="slides/slide36.xml"/></Relationships>
</file>

<file path=ppt/notesMasters/_rels/notesMaster1.xml.rels><?xml version="1.0" encoding="UTF-8" standalone="yes"?><Relationships xmlns="http://schemas.openxmlformats.org/package/2006/relationships"><Relationship Type="http://schemas.openxmlformats.org/officeDocument/2006/relationships/theme" Id="rId1"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name="Shape 1" id="1"/>
        <p:cNvGrpSpPr/>
        <p:nvPr/>
      </p:nvGrpSpPr>
      <p:grpSpPr>
        <a:xfrm>
          <a:off x="0" y="0"/>
          <a:ext cx="0" cy="0"/>
          <a:chOff x="0" y="0"/>
          <a:chExt cx="0" cy="0"/>
        </a:xfrm>
      </p:grpSpPr>
      <p:sp>
        <p:nvSpPr>
          <p:cNvPr name="Shape 2" id="2"/>
          <p:cNvSpPr/>
          <p:nvPr>
            <p:ph idx="2" type="sldImg"/>
          </p:nvPr>
        </p:nvSpPr>
        <p:spPr>
          <a:xfrm>
            <a:off x="1143225" y="685800"/>
            <a:ext cx="4572225" cy="3429000"/>
          </a:xfrm>
          <a:custGeom>
            <a:pathLst>
              <a:path w="120000" h="120000" extrusionOk="0">
                <a:moveTo>
                  <a:pt x="0" y="0"/>
                </a:moveTo>
                <a:lnTo>
                  <a:pt x="120000" y="0"/>
                </a:lnTo>
                <a:lnTo>
                  <a:pt x="120000" y="120000"/>
                </a:lnTo>
                <a:lnTo>
                  <a:pt x="0" y="120000"/>
                </a:lnTo>
                <a:close/>
              </a:path>
            </a:pathLst>
          </a:custGeom>
        </p:spPr>
      </p:sp>
      <p:sp>
        <p:nvSpPr>
          <p:cNvPr name="Shape 3" id="3"/>
          <p:cNvSpPr txBox="1"/>
          <p:nvPr>
            <p:ph idx="1" type="body"/>
          </p:nvPr>
        </p:nvSpPr>
        <p:spPr>
          <a:xfrm>
            <a:off x="685800" y="4343400"/>
            <a:ext cx="5486399" cy="4114800"/>
          </a:xfrm>
          <a:prstGeom prst="rect">
            <a:avLst/>
          </a:prstGeom>
        </p:spPr>
        <p:txBody>
          <a:bodyPr anchorCtr="0" bIns="91425" tIns="91425" anchor="t" lIns="91425" rIns="91425"/>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p:txBody>
      </p:sp>
    </p:spTree>
  </p:cSld>
  <p:clrMap accent6="accent6" tx2="lt2" accent5="accent5" bg2="dk2" tx1="dk1" accent4="accent4" bg1="lt1" accent3="accent3" accent2="accent2" accent1="accent1" folHlink="folHlink" hlink="hlink"/>
</p:notesMaster>
</file>

<file path=ppt/notesSlides/_rels/notesSlide1.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10.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11.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12.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13.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14.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15.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16.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17.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18.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19.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0.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1.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2.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3.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4.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5.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6.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7.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8.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29.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0.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1.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2.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3.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4.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5.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6.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7.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8.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39.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0.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1.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2.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3.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4.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5.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6.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7.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8.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49.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0.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1.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2.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3.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4.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5.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6.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7.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8.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59.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6.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60.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61.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7.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8.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_rels/notesSlide9.xml.rels><?xml version="1.0" encoding="UTF-8" standalone="yes"?><Relationships xmlns="http://schemas.openxmlformats.org/package/2006/relationships"><Relationship Type="http://schemas.openxmlformats.org/officeDocument/2006/relationships/notesMaster" Id="rId1"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284" id="284"/>
        <p:cNvGrpSpPr/>
        <p:nvPr/>
      </p:nvGrpSpPr>
      <p:grpSpPr>
        <a:xfrm>
          <a:off y="0" x="0"/>
          <a:ext cy="0" cx="0"/>
          <a:chOff y="0" x="0"/>
          <a:chExt cy="0" cx="0"/>
        </a:xfrm>
      </p:grpSpPr>
      <p:sp>
        <p:nvSpPr>
          <p:cNvPr name="Shape 285" id="285"/>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286" id="286"/>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287" id="287"/>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55" id="355"/>
        <p:cNvGrpSpPr/>
        <p:nvPr/>
      </p:nvGrpSpPr>
      <p:grpSpPr>
        <a:xfrm>
          <a:off y="0" x="0"/>
          <a:ext cy="0" cx="0"/>
          <a:chOff y="0" x="0"/>
          <a:chExt cy="0" cx="0"/>
        </a:xfrm>
      </p:grpSpPr>
      <p:sp>
        <p:nvSpPr>
          <p:cNvPr name="Shape 356" id="356"/>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357" id="357"/>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62" id="362"/>
        <p:cNvGrpSpPr/>
        <p:nvPr/>
      </p:nvGrpSpPr>
      <p:grpSpPr>
        <a:xfrm>
          <a:off y="0" x="0"/>
          <a:ext cy="0" cx="0"/>
          <a:chOff y="0" x="0"/>
          <a:chExt cy="0" cx="0"/>
        </a:xfrm>
      </p:grpSpPr>
      <p:sp>
        <p:nvSpPr>
          <p:cNvPr name="Shape 363" id="363"/>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364" id="364"/>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365" id="365"/>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72" id="372"/>
        <p:cNvGrpSpPr/>
        <p:nvPr/>
      </p:nvGrpSpPr>
      <p:grpSpPr>
        <a:xfrm>
          <a:off y="0" x="0"/>
          <a:ext cy="0" cx="0"/>
          <a:chOff y="0" x="0"/>
          <a:chExt cy="0" cx="0"/>
        </a:xfrm>
      </p:grpSpPr>
      <p:sp>
        <p:nvSpPr>
          <p:cNvPr name="Shape 373" id="373"/>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374" id="374"/>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80" id="380"/>
        <p:cNvGrpSpPr/>
        <p:nvPr/>
      </p:nvGrpSpPr>
      <p:grpSpPr>
        <a:xfrm>
          <a:off y="0" x="0"/>
          <a:ext cy="0" cx="0"/>
          <a:chOff y="0" x="0"/>
          <a:chExt cy="0" cx="0"/>
        </a:xfrm>
      </p:grpSpPr>
      <p:sp>
        <p:nvSpPr>
          <p:cNvPr name="Shape 381" id="381"/>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382" id="382"/>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383" id="383"/>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88" id="388"/>
        <p:cNvGrpSpPr/>
        <p:nvPr/>
      </p:nvGrpSpPr>
      <p:grpSpPr>
        <a:xfrm>
          <a:off y="0" x="0"/>
          <a:ext cy="0" cx="0"/>
          <a:chOff y="0" x="0"/>
          <a:chExt cy="0" cx="0"/>
        </a:xfrm>
      </p:grpSpPr>
      <p:sp>
        <p:nvSpPr>
          <p:cNvPr name="Shape 389" id="389"/>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390" id="390"/>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98" id="398"/>
        <p:cNvGrpSpPr/>
        <p:nvPr/>
      </p:nvGrpSpPr>
      <p:grpSpPr>
        <a:xfrm>
          <a:off y="0" x="0"/>
          <a:ext cy="0" cx="0"/>
          <a:chOff y="0" x="0"/>
          <a:chExt cy="0" cx="0"/>
        </a:xfrm>
      </p:grpSpPr>
      <p:sp>
        <p:nvSpPr>
          <p:cNvPr name="Shape 399" id="399"/>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400" id="400"/>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401" id="401"/>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07" id="407"/>
        <p:cNvGrpSpPr/>
        <p:nvPr/>
      </p:nvGrpSpPr>
      <p:grpSpPr>
        <a:xfrm>
          <a:off y="0" x="0"/>
          <a:ext cy="0" cx="0"/>
          <a:chOff y="0" x="0"/>
          <a:chExt cy="0" cx="0"/>
        </a:xfrm>
      </p:grpSpPr>
      <p:sp>
        <p:nvSpPr>
          <p:cNvPr name="Shape 408" id="408"/>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409" id="409"/>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410" id="410"/>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15" id="415"/>
        <p:cNvGrpSpPr/>
        <p:nvPr/>
      </p:nvGrpSpPr>
      <p:grpSpPr>
        <a:xfrm>
          <a:off y="0" x="0"/>
          <a:ext cy="0" cx="0"/>
          <a:chOff y="0" x="0"/>
          <a:chExt cy="0" cx="0"/>
        </a:xfrm>
      </p:grpSpPr>
      <p:sp>
        <p:nvSpPr>
          <p:cNvPr name="Shape 416" id="416"/>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417" id="417"/>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25" id="425"/>
        <p:cNvGrpSpPr/>
        <p:nvPr/>
      </p:nvGrpSpPr>
      <p:grpSpPr>
        <a:xfrm>
          <a:off y="0" x="0"/>
          <a:ext cy="0" cx="0"/>
          <a:chOff y="0" x="0"/>
          <a:chExt cy="0" cx="0"/>
        </a:xfrm>
      </p:grpSpPr>
      <p:sp>
        <p:nvSpPr>
          <p:cNvPr name="Shape 426" id="426"/>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427" id="427"/>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34" id="434"/>
        <p:cNvGrpSpPr/>
        <p:nvPr/>
      </p:nvGrpSpPr>
      <p:grpSpPr>
        <a:xfrm>
          <a:off y="0" x="0"/>
          <a:ext cy="0" cx="0"/>
          <a:chOff y="0" x="0"/>
          <a:chExt cy="0" cx="0"/>
        </a:xfrm>
      </p:grpSpPr>
      <p:sp>
        <p:nvSpPr>
          <p:cNvPr name="Shape 435" id="435"/>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436" id="436"/>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291" id="291"/>
        <p:cNvGrpSpPr/>
        <p:nvPr/>
      </p:nvGrpSpPr>
      <p:grpSpPr>
        <a:xfrm>
          <a:off y="0" x="0"/>
          <a:ext cy="0" cx="0"/>
          <a:chOff y="0" x="0"/>
          <a:chExt cy="0" cx="0"/>
        </a:xfrm>
      </p:grpSpPr>
      <p:sp>
        <p:nvSpPr>
          <p:cNvPr name="Shape 292" id="292"/>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293" id="293"/>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294" id="294"/>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40" id="440"/>
        <p:cNvGrpSpPr/>
        <p:nvPr/>
      </p:nvGrpSpPr>
      <p:grpSpPr>
        <a:xfrm>
          <a:off y="0" x="0"/>
          <a:ext cy="0" cx="0"/>
          <a:chOff y="0" x="0"/>
          <a:chExt cy="0" cx="0"/>
        </a:xfrm>
      </p:grpSpPr>
      <p:sp>
        <p:nvSpPr>
          <p:cNvPr name="Shape 441" id="441"/>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442" id="442"/>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46" id="446"/>
        <p:cNvGrpSpPr/>
        <p:nvPr/>
      </p:nvGrpSpPr>
      <p:grpSpPr>
        <a:xfrm>
          <a:off y="0" x="0"/>
          <a:ext cy="0" cx="0"/>
          <a:chOff y="0" x="0"/>
          <a:chExt cy="0" cx="0"/>
        </a:xfrm>
      </p:grpSpPr>
      <p:sp>
        <p:nvSpPr>
          <p:cNvPr name="Shape 447" id="447"/>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448" id="448"/>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54" id="454"/>
        <p:cNvGrpSpPr/>
        <p:nvPr/>
      </p:nvGrpSpPr>
      <p:grpSpPr>
        <a:xfrm>
          <a:off y="0" x="0"/>
          <a:ext cy="0" cx="0"/>
          <a:chOff y="0" x="0"/>
          <a:chExt cy="0" cx="0"/>
        </a:xfrm>
      </p:grpSpPr>
      <p:sp>
        <p:nvSpPr>
          <p:cNvPr name="Shape 455" id="455"/>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456" id="456"/>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64" id="464"/>
        <p:cNvGrpSpPr/>
        <p:nvPr/>
      </p:nvGrpSpPr>
      <p:grpSpPr>
        <a:xfrm>
          <a:off y="0" x="0"/>
          <a:ext cy="0" cx="0"/>
          <a:chOff y="0" x="0"/>
          <a:chExt cy="0" cx="0"/>
        </a:xfrm>
      </p:grpSpPr>
      <p:sp>
        <p:nvSpPr>
          <p:cNvPr name="Shape 465" id="465"/>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466" id="466"/>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467" id="467"/>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73" id="473"/>
        <p:cNvGrpSpPr/>
        <p:nvPr/>
      </p:nvGrpSpPr>
      <p:grpSpPr>
        <a:xfrm>
          <a:off y="0" x="0"/>
          <a:ext cy="0" cx="0"/>
          <a:chOff y="0" x="0"/>
          <a:chExt cy="0" cx="0"/>
        </a:xfrm>
      </p:grpSpPr>
      <p:sp>
        <p:nvSpPr>
          <p:cNvPr name="Shape 474" id="474"/>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475" id="475"/>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476" id="476"/>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82" id="482"/>
        <p:cNvGrpSpPr/>
        <p:nvPr/>
      </p:nvGrpSpPr>
      <p:grpSpPr>
        <a:xfrm>
          <a:off y="0" x="0"/>
          <a:ext cy="0" cx="0"/>
          <a:chOff y="0" x="0"/>
          <a:chExt cy="0" cx="0"/>
        </a:xfrm>
      </p:grpSpPr>
      <p:sp>
        <p:nvSpPr>
          <p:cNvPr name="Shape 483" id="483"/>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484" id="484"/>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485" id="485"/>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90" id="490"/>
        <p:cNvGrpSpPr/>
        <p:nvPr/>
      </p:nvGrpSpPr>
      <p:grpSpPr>
        <a:xfrm>
          <a:off y="0" x="0"/>
          <a:ext cy="0" cx="0"/>
          <a:chOff y="0" x="0"/>
          <a:chExt cy="0" cx="0"/>
        </a:xfrm>
      </p:grpSpPr>
      <p:sp>
        <p:nvSpPr>
          <p:cNvPr name="Shape 491" id="491"/>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492" id="492"/>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493" id="493"/>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498" id="498"/>
        <p:cNvGrpSpPr/>
        <p:nvPr/>
      </p:nvGrpSpPr>
      <p:grpSpPr>
        <a:xfrm>
          <a:off y="0" x="0"/>
          <a:ext cy="0" cx="0"/>
          <a:chOff y="0" x="0"/>
          <a:chExt cy="0" cx="0"/>
        </a:xfrm>
      </p:grpSpPr>
      <p:sp>
        <p:nvSpPr>
          <p:cNvPr name="Shape 499" id="499"/>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500" id="500"/>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501" id="501"/>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06" id="506"/>
        <p:cNvGrpSpPr/>
        <p:nvPr/>
      </p:nvGrpSpPr>
      <p:grpSpPr>
        <a:xfrm>
          <a:off y="0" x="0"/>
          <a:ext cy="0" cx="0"/>
          <a:chOff y="0" x="0"/>
          <a:chExt cy="0" cx="0"/>
        </a:xfrm>
      </p:grpSpPr>
      <p:sp>
        <p:nvSpPr>
          <p:cNvPr name="Shape 507" id="507"/>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508" id="508"/>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509" id="509"/>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17" id="517"/>
        <p:cNvGrpSpPr/>
        <p:nvPr/>
      </p:nvGrpSpPr>
      <p:grpSpPr>
        <a:xfrm>
          <a:off y="0" x="0"/>
          <a:ext cy="0" cx="0"/>
          <a:chOff y="0" x="0"/>
          <a:chExt cy="0" cx="0"/>
        </a:xfrm>
      </p:grpSpPr>
      <p:sp>
        <p:nvSpPr>
          <p:cNvPr name="Shape 518" id="518"/>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519" id="519"/>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299" id="299"/>
        <p:cNvGrpSpPr/>
        <p:nvPr/>
      </p:nvGrpSpPr>
      <p:grpSpPr>
        <a:xfrm>
          <a:off y="0" x="0"/>
          <a:ext cy="0" cx="0"/>
          <a:chOff y="0" x="0"/>
          <a:chExt cy="0" cx="0"/>
        </a:xfrm>
      </p:grpSpPr>
      <p:sp>
        <p:nvSpPr>
          <p:cNvPr name="Shape 300" id="300"/>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301" id="301"/>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23" id="523"/>
        <p:cNvGrpSpPr/>
        <p:nvPr/>
      </p:nvGrpSpPr>
      <p:grpSpPr>
        <a:xfrm>
          <a:off y="0" x="0"/>
          <a:ext cy="0" cx="0"/>
          <a:chOff y="0" x="0"/>
          <a:chExt cy="0" cx="0"/>
        </a:xfrm>
      </p:grpSpPr>
      <p:sp>
        <p:nvSpPr>
          <p:cNvPr name="Shape 524" id="524"/>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525" id="525"/>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526" id="526"/>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30" id="530"/>
        <p:cNvGrpSpPr/>
        <p:nvPr/>
      </p:nvGrpSpPr>
      <p:grpSpPr>
        <a:xfrm>
          <a:off y="0" x="0"/>
          <a:ext cy="0" cx="0"/>
          <a:chOff y="0" x="0"/>
          <a:chExt cy="0" cx="0"/>
        </a:xfrm>
      </p:grpSpPr>
      <p:sp>
        <p:nvSpPr>
          <p:cNvPr name="Shape 531" id="531"/>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532" id="532"/>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533" id="533"/>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37" id="537"/>
        <p:cNvGrpSpPr/>
        <p:nvPr/>
      </p:nvGrpSpPr>
      <p:grpSpPr>
        <a:xfrm>
          <a:off y="0" x="0"/>
          <a:ext cy="0" cx="0"/>
          <a:chOff y="0" x="0"/>
          <a:chExt cy="0" cx="0"/>
        </a:xfrm>
      </p:grpSpPr>
      <p:sp>
        <p:nvSpPr>
          <p:cNvPr name="Shape 538" id="538"/>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539" id="539"/>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540" id="540"/>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51" id="551"/>
        <p:cNvGrpSpPr/>
        <p:nvPr/>
      </p:nvGrpSpPr>
      <p:grpSpPr>
        <a:xfrm>
          <a:off y="0" x="0"/>
          <a:ext cy="0" cx="0"/>
          <a:chOff y="0" x="0"/>
          <a:chExt cy="0" cx="0"/>
        </a:xfrm>
      </p:grpSpPr>
      <p:sp>
        <p:nvSpPr>
          <p:cNvPr name="Shape 552" id="552"/>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553" id="553"/>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554" id="554"/>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60" id="560"/>
        <p:cNvGrpSpPr/>
        <p:nvPr/>
      </p:nvGrpSpPr>
      <p:grpSpPr>
        <a:xfrm>
          <a:off y="0" x="0"/>
          <a:ext cy="0" cx="0"/>
          <a:chOff y="0" x="0"/>
          <a:chExt cy="0" cx="0"/>
        </a:xfrm>
      </p:grpSpPr>
      <p:sp>
        <p:nvSpPr>
          <p:cNvPr name="Shape 561" id="561"/>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562" id="562"/>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563" id="563"/>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68" id="568"/>
        <p:cNvGrpSpPr/>
        <p:nvPr/>
      </p:nvGrpSpPr>
      <p:grpSpPr>
        <a:xfrm>
          <a:off y="0" x="0"/>
          <a:ext cy="0" cx="0"/>
          <a:chOff y="0" x="0"/>
          <a:chExt cy="0" cx="0"/>
        </a:xfrm>
      </p:grpSpPr>
      <p:sp>
        <p:nvSpPr>
          <p:cNvPr name="Shape 569" id="569"/>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570" id="570"/>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77" id="577"/>
        <p:cNvGrpSpPr/>
        <p:nvPr/>
      </p:nvGrpSpPr>
      <p:grpSpPr>
        <a:xfrm>
          <a:off y="0" x="0"/>
          <a:ext cy="0" cx="0"/>
          <a:chOff y="0" x="0"/>
          <a:chExt cy="0" cx="0"/>
        </a:xfrm>
      </p:grpSpPr>
      <p:sp>
        <p:nvSpPr>
          <p:cNvPr name="Shape 578" id="578"/>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579" id="579"/>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580" id="580"/>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88" id="588"/>
        <p:cNvGrpSpPr/>
        <p:nvPr/>
      </p:nvGrpSpPr>
      <p:grpSpPr>
        <a:xfrm>
          <a:off y="0" x="0"/>
          <a:ext cy="0" cx="0"/>
          <a:chOff y="0" x="0"/>
          <a:chExt cy="0" cx="0"/>
        </a:xfrm>
      </p:grpSpPr>
      <p:sp>
        <p:nvSpPr>
          <p:cNvPr name="Shape 589" id="589"/>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590" id="590"/>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591" id="591"/>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598" id="598"/>
        <p:cNvGrpSpPr/>
        <p:nvPr/>
      </p:nvGrpSpPr>
      <p:grpSpPr>
        <a:xfrm>
          <a:off y="0" x="0"/>
          <a:ext cy="0" cx="0"/>
          <a:chOff y="0" x="0"/>
          <a:chExt cy="0" cx="0"/>
        </a:xfrm>
      </p:grpSpPr>
      <p:sp>
        <p:nvSpPr>
          <p:cNvPr name="Shape 599" id="599"/>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600" id="600"/>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601" id="601"/>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09" id="609"/>
        <p:cNvGrpSpPr/>
        <p:nvPr/>
      </p:nvGrpSpPr>
      <p:grpSpPr>
        <a:xfrm>
          <a:off y="0" x="0"/>
          <a:ext cy="0" cx="0"/>
          <a:chOff y="0" x="0"/>
          <a:chExt cy="0" cx="0"/>
        </a:xfrm>
      </p:grpSpPr>
      <p:sp>
        <p:nvSpPr>
          <p:cNvPr name="Shape 610" id="610"/>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611" id="611"/>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08" id="308"/>
        <p:cNvGrpSpPr/>
        <p:nvPr/>
      </p:nvGrpSpPr>
      <p:grpSpPr>
        <a:xfrm>
          <a:off y="0" x="0"/>
          <a:ext cy="0" cx="0"/>
          <a:chOff y="0" x="0"/>
          <a:chExt cy="0" cx="0"/>
        </a:xfrm>
      </p:grpSpPr>
      <p:sp>
        <p:nvSpPr>
          <p:cNvPr name="Shape 309" id="309"/>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310" id="310"/>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17" id="617"/>
        <p:cNvGrpSpPr/>
        <p:nvPr/>
      </p:nvGrpSpPr>
      <p:grpSpPr>
        <a:xfrm>
          <a:off y="0" x="0"/>
          <a:ext cy="0" cx="0"/>
          <a:chOff y="0" x="0"/>
          <a:chExt cy="0" cx="0"/>
        </a:xfrm>
      </p:grpSpPr>
      <p:sp>
        <p:nvSpPr>
          <p:cNvPr name="Shape 618" id="618"/>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619" id="619"/>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620" id="620"/>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25" id="625"/>
        <p:cNvGrpSpPr/>
        <p:nvPr/>
      </p:nvGrpSpPr>
      <p:grpSpPr>
        <a:xfrm>
          <a:off y="0" x="0"/>
          <a:ext cy="0" cx="0"/>
          <a:chOff y="0" x="0"/>
          <a:chExt cy="0" cx="0"/>
        </a:xfrm>
      </p:grpSpPr>
      <p:sp>
        <p:nvSpPr>
          <p:cNvPr name="Shape 626" id="626"/>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627" id="627"/>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628" id="628"/>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34" id="634"/>
        <p:cNvGrpSpPr/>
        <p:nvPr/>
      </p:nvGrpSpPr>
      <p:grpSpPr>
        <a:xfrm>
          <a:off y="0" x="0"/>
          <a:ext cy="0" cx="0"/>
          <a:chOff y="0" x="0"/>
          <a:chExt cy="0" cx="0"/>
        </a:xfrm>
      </p:grpSpPr>
      <p:sp>
        <p:nvSpPr>
          <p:cNvPr name="Shape 635" id="635"/>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636" id="636"/>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44" id="644"/>
        <p:cNvGrpSpPr/>
        <p:nvPr/>
      </p:nvGrpSpPr>
      <p:grpSpPr>
        <a:xfrm>
          <a:off y="0" x="0"/>
          <a:ext cy="0" cx="0"/>
          <a:chOff y="0" x="0"/>
          <a:chExt cy="0" cx="0"/>
        </a:xfrm>
      </p:grpSpPr>
      <p:sp>
        <p:nvSpPr>
          <p:cNvPr name="Shape 645" id="645"/>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646" id="646"/>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54" id="654"/>
        <p:cNvGrpSpPr/>
        <p:nvPr/>
      </p:nvGrpSpPr>
      <p:grpSpPr>
        <a:xfrm>
          <a:off y="0" x="0"/>
          <a:ext cy="0" cx="0"/>
          <a:chOff y="0" x="0"/>
          <a:chExt cy="0" cx="0"/>
        </a:xfrm>
      </p:grpSpPr>
      <p:sp>
        <p:nvSpPr>
          <p:cNvPr name="Shape 655" id="655"/>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656" id="656"/>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62" id="662"/>
        <p:cNvGrpSpPr/>
        <p:nvPr/>
      </p:nvGrpSpPr>
      <p:grpSpPr>
        <a:xfrm>
          <a:off y="0" x="0"/>
          <a:ext cy="0" cx="0"/>
          <a:chOff y="0" x="0"/>
          <a:chExt cy="0" cx="0"/>
        </a:xfrm>
      </p:grpSpPr>
      <p:sp>
        <p:nvSpPr>
          <p:cNvPr name="Shape 663" id="663"/>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664" id="664"/>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665" id="665"/>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71" id="671"/>
        <p:cNvGrpSpPr/>
        <p:nvPr/>
      </p:nvGrpSpPr>
      <p:grpSpPr>
        <a:xfrm>
          <a:off y="0" x="0"/>
          <a:ext cy="0" cx="0"/>
          <a:chOff y="0" x="0"/>
          <a:chExt cy="0" cx="0"/>
        </a:xfrm>
      </p:grpSpPr>
      <p:sp>
        <p:nvSpPr>
          <p:cNvPr name="Shape 672" id="672"/>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673" id="673"/>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674" id="674"/>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80" id="680"/>
        <p:cNvGrpSpPr/>
        <p:nvPr/>
      </p:nvGrpSpPr>
      <p:grpSpPr>
        <a:xfrm>
          <a:off y="0" x="0"/>
          <a:ext cy="0" cx="0"/>
          <a:chOff y="0" x="0"/>
          <a:chExt cy="0" cx="0"/>
        </a:xfrm>
      </p:grpSpPr>
      <p:sp>
        <p:nvSpPr>
          <p:cNvPr name="Shape 681" id="681"/>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682" id="682"/>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683" id="683"/>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88" id="688"/>
        <p:cNvGrpSpPr/>
        <p:nvPr/>
      </p:nvGrpSpPr>
      <p:grpSpPr>
        <a:xfrm>
          <a:off y="0" x="0"/>
          <a:ext cy="0" cx="0"/>
          <a:chOff y="0" x="0"/>
          <a:chExt cy="0" cx="0"/>
        </a:xfrm>
      </p:grpSpPr>
      <p:sp>
        <p:nvSpPr>
          <p:cNvPr name="Shape 689" id="689"/>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690" id="690"/>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691" id="691"/>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696" id="696"/>
        <p:cNvGrpSpPr/>
        <p:nvPr/>
      </p:nvGrpSpPr>
      <p:grpSpPr>
        <a:xfrm>
          <a:off y="0" x="0"/>
          <a:ext cy="0" cx="0"/>
          <a:chOff y="0" x="0"/>
          <a:chExt cy="0" cx="0"/>
        </a:xfrm>
      </p:grpSpPr>
      <p:sp>
        <p:nvSpPr>
          <p:cNvPr name="Shape 697" id="697"/>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698" id="698"/>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699" id="699"/>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16" id="316"/>
        <p:cNvGrpSpPr/>
        <p:nvPr/>
      </p:nvGrpSpPr>
      <p:grpSpPr>
        <a:xfrm>
          <a:off y="0" x="0"/>
          <a:ext cy="0" cx="0"/>
          <a:chOff y="0" x="0"/>
          <a:chExt cy="0" cx="0"/>
        </a:xfrm>
      </p:grpSpPr>
      <p:sp>
        <p:nvSpPr>
          <p:cNvPr name="Shape 317" id="317"/>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318" id="318"/>
          <p:cNvSpPr/>
          <p:nvPr>
            <p:ph type="sldImg" idx="2"/>
          </p:nvPr>
        </p:nvSpPr>
        <p:spPr>
          <a:xfrm>
            <a:off y="685800" x="1143225"/>
            <a:ext cy="3429000" cx="4572225"/>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05" id="705"/>
        <p:cNvGrpSpPr/>
        <p:nvPr/>
      </p:nvGrpSpPr>
      <p:grpSpPr>
        <a:xfrm>
          <a:off y="0" x="0"/>
          <a:ext cy="0" cx="0"/>
          <a:chOff y="0" x="0"/>
          <a:chExt cy="0" cx="0"/>
        </a:xfrm>
      </p:grpSpPr>
      <p:sp>
        <p:nvSpPr>
          <p:cNvPr name="Shape 706" id="706"/>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07" id="707"/>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08" id="708"/>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14" id="714"/>
        <p:cNvGrpSpPr/>
        <p:nvPr/>
      </p:nvGrpSpPr>
      <p:grpSpPr>
        <a:xfrm>
          <a:off y="0" x="0"/>
          <a:ext cy="0" cx="0"/>
          <a:chOff y="0" x="0"/>
          <a:chExt cy="0" cx="0"/>
        </a:xfrm>
      </p:grpSpPr>
      <p:sp>
        <p:nvSpPr>
          <p:cNvPr name="Shape 715" id="715"/>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16" id="716"/>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17" id="717"/>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23" id="723"/>
        <p:cNvGrpSpPr/>
        <p:nvPr/>
      </p:nvGrpSpPr>
      <p:grpSpPr>
        <a:xfrm>
          <a:off y="0" x="0"/>
          <a:ext cy="0" cx="0"/>
          <a:chOff y="0" x="0"/>
          <a:chExt cy="0" cx="0"/>
        </a:xfrm>
      </p:grpSpPr>
      <p:sp>
        <p:nvSpPr>
          <p:cNvPr name="Shape 724" id="724"/>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25" id="725"/>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26" id="726"/>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31" id="731"/>
        <p:cNvGrpSpPr/>
        <p:nvPr/>
      </p:nvGrpSpPr>
      <p:grpSpPr>
        <a:xfrm>
          <a:off y="0" x="0"/>
          <a:ext cy="0" cx="0"/>
          <a:chOff y="0" x="0"/>
          <a:chExt cy="0" cx="0"/>
        </a:xfrm>
      </p:grpSpPr>
      <p:sp>
        <p:nvSpPr>
          <p:cNvPr name="Shape 732" id="732"/>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33" id="733"/>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34" id="734"/>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39" id="739"/>
        <p:cNvGrpSpPr/>
        <p:nvPr/>
      </p:nvGrpSpPr>
      <p:grpSpPr>
        <a:xfrm>
          <a:off y="0" x="0"/>
          <a:ext cy="0" cx="0"/>
          <a:chOff y="0" x="0"/>
          <a:chExt cy="0" cx="0"/>
        </a:xfrm>
      </p:grpSpPr>
      <p:sp>
        <p:nvSpPr>
          <p:cNvPr name="Shape 740" id="740"/>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41" id="741"/>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42" id="742"/>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47" id="747"/>
        <p:cNvGrpSpPr/>
        <p:nvPr/>
      </p:nvGrpSpPr>
      <p:grpSpPr>
        <a:xfrm>
          <a:off y="0" x="0"/>
          <a:ext cy="0" cx="0"/>
          <a:chOff y="0" x="0"/>
          <a:chExt cy="0" cx="0"/>
        </a:xfrm>
      </p:grpSpPr>
      <p:sp>
        <p:nvSpPr>
          <p:cNvPr name="Shape 748" id="748"/>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49" id="749"/>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50" id="750"/>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56" id="756"/>
        <p:cNvGrpSpPr/>
        <p:nvPr/>
      </p:nvGrpSpPr>
      <p:grpSpPr>
        <a:xfrm>
          <a:off y="0" x="0"/>
          <a:ext cy="0" cx="0"/>
          <a:chOff y="0" x="0"/>
          <a:chExt cy="0" cx="0"/>
        </a:xfrm>
      </p:grpSpPr>
      <p:sp>
        <p:nvSpPr>
          <p:cNvPr name="Shape 757" id="757"/>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58" id="758"/>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59" id="759"/>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65" id="765"/>
        <p:cNvGrpSpPr/>
        <p:nvPr/>
      </p:nvGrpSpPr>
      <p:grpSpPr>
        <a:xfrm>
          <a:off y="0" x="0"/>
          <a:ext cy="0" cx="0"/>
          <a:chOff y="0" x="0"/>
          <a:chExt cy="0" cx="0"/>
        </a:xfrm>
      </p:grpSpPr>
      <p:sp>
        <p:nvSpPr>
          <p:cNvPr name="Shape 766" id="766"/>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67" id="767"/>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68" id="768"/>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74" id="774"/>
        <p:cNvGrpSpPr/>
        <p:nvPr/>
      </p:nvGrpSpPr>
      <p:grpSpPr>
        <a:xfrm>
          <a:off y="0" x="0"/>
          <a:ext cy="0" cx="0"/>
          <a:chOff y="0" x="0"/>
          <a:chExt cy="0" cx="0"/>
        </a:xfrm>
      </p:grpSpPr>
      <p:sp>
        <p:nvSpPr>
          <p:cNvPr name="Shape 775" id="775"/>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76" id="776"/>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77" id="777"/>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83" id="783"/>
        <p:cNvGrpSpPr/>
        <p:nvPr/>
      </p:nvGrpSpPr>
      <p:grpSpPr>
        <a:xfrm>
          <a:off y="0" x="0"/>
          <a:ext cy="0" cx="0"/>
          <a:chOff y="0" x="0"/>
          <a:chExt cy="0" cx="0"/>
        </a:xfrm>
      </p:grpSpPr>
      <p:sp>
        <p:nvSpPr>
          <p:cNvPr name="Shape 784" id="784"/>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85" id="785"/>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86" id="786"/>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25" id="325"/>
        <p:cNvGrpSpPr/>
        <p:nvPr/>
      </p:nvGrpSpPr>
      <p:grpSpPr>
        <a:xfrm>
          <a:off y="0" x="0"/>
          <a:ext cy="0" cx="0"/>
          <a:chOff y="0" x="0"/>
          <a:chExt cy="0" cx="0"/>
        </a:xfrm>
      </p:grpSpPr>
      <p:sp>
        <p:nvSpPr>
          <p:cNvPr name="Shape 326" id="326"/>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327" id="327"/>
          <p:cNvSpPr/>
          <p:nvPr>
            <p:ph type="sldImg" idx="2"/>
          </p:nvPr>
        </p:nvSpPr>
        <p:spPr>
          <a:xfrm>
            <a:off y="685800" x="1143225"/>
            <a:ext cy="3429000" cx="4572299"/>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791" id="791"/>
        <p:cNvGrpSpPr/>
        <p:nvPr/>
      </p:nvGrpSpPr>
      <p:grpSpPr>
        <a:xfrm>
          <a:off y="0" x="0"/>
          <a:ext cy="0" cx="0"/>
          <a:chOff y="0" x="0"/>
          <a:chExt cy="0" cx="0"/>
        </a:xfrm>
      </p:grpSpPr>
      <p:sp>
        <p:nvSpPr>
          <p:cNvPr name="Shape 792" id="792"/>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793" id="793"/>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794" id="794"/>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800" id="800"/>
        <p:cNvGrpSpPr/>
        <p:nvPr/>
      </p:nvGrpSpPr>
      <p:grpSpPr>
        <a:xfrm>
          <a:off y="0" x="0"/>
          <a:ext cy="0" cx="0"/>
          <a:chOff y="0" x="0"/>
          <a:chExt cy="0" cx="0"/>
        </a:xfrm>
      </p:grpSpPr>
      <p:sp>
        <p:nvSpPr>
          <p:cNvPr name="Shape 801" id="801"/>
          <p:cNvSpPr/>
          <p:nvPr>
            <p:ph type="sldImg" idx="2"/>
          </p:nvPr>
        </p:nvSpPr>
        <p:spPr>
          <a:xfrm>
            <a:off y="685800" x="1143000"/>
            <a:ext cy="3429000" cx="4572000"/>
          </a:xfrm>
          <a:custGeom>
            <a:pathLst>
              <a:path extrusionOk="0" h="120000" w="120000">
                <a:moveTo>
                  <a:pt y="0" x="0"/>
                </a:moveTo>
                <a:lnTo>
                  <a:pt y="0" x="120000"/>
                </a:lnTo>
                <a:lnTo>
                  <a:pt y="120000" x="120000"/>
                </a:lnTo>
                <a:lnTo>
                  <a:pt y="120000" x="0"/>
                </a:lnTo>
                <a:close/>
              </a:path>
            </a:pathLst>
          </a:custGeom>
          <a:noFill/>
          <a:ln>
            <a:noFill/>
          </a:ln>
        </p:spPr>
      </p:sp>
      <p:sp>
        <p:nvSpPr>
          <p:cNvPr name="Shape 802" id="802"/>
          <p:cNvSpPr txBox="1"/>
          <p:nvPr/>
        </p:nvSpPr>
        <p:spPr>
          <a:xfrm>
            <a:off y="4343400" x="685800"/>
            <a:ext cy="4114800" cx="5486399"/>
          </a:xfrm>
          <a:prstGeom prst="rect">
            <a:avLst/>
          </a:prstGeom>
          <a:noFill/>
          <a:ln>
            <a:noFill/>
          </a:ln>
        </p:spPr>
        <p:txBody>
          <a:bodyPr bIns="91425" tIns="91425" lIns="91425" anchor="t" anchorCtr="0" rIns="91425">
            <a:spAutoFit/>
          </a:bodyPr>
          <a:lstStyle/>
          <a:p/>
        </p:txBody>
      </p:sp>
      <p:sp>
        <p:nvSpPr>
          <p:cNvPr name="Shape 803" id="803"/>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32" id="332"/>
        <p:cNvGrpSpPr/>
        <p:nvPr/>
      </p:nvGrpSpPr>
      <p:grpSpPr>
        <a:xfrm>
          <a:off y="0" x="0"/>
          <a:ext cy="0" cx="0"/>
          <a:chOff y="0" x="0"/>
          <a:chExt cy="0" cx="0"/>
        </a:xfrm>
      </p:grpSpPr>
      <p:sp>
        <p:nvSpPr>
          <p:cNvPr name="Shape 333" id="333"/>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334" id="334"/>
          <p:cNvSpPr/>
          <p:nvPr>
            <p:ph type="sldImg" idx="2"/>
          </p:nvPr>
        </p:nvSpPr>
        <p:spPr>
          <a:xfrm>
            <a:off y="685800" x="1143225"/>
            <a:ext cy="3429000" cx="4572299"/>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39" id="339"/>
        <p:cNvGrpSpPr/>
        <p:nvPr/>
      </p:nvGrpSpPr>
      <p:grpSpPr>
        <a:xfrm>
          <a:off y="0" x="0"/>
          <a:ext cy="0" cx="0"/>
          <a:chOff y="0" x="0"/>
          <a:chExt cy="0" cx="0"/>
        </a:xfrm>
      </p:grpSpPr>
      <p:sp>
        <p:nvSpPr>
          <p:cNvPr name="Shape 340" id="340"/>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341" id="341"/>
          <p:cNvSpPr/>
          <p:nvPr>
            <p:ph type="sldImg" idx="2"/>
          </p:nvPr>
        </p:nvSpPr>
        <p:spPr>
          <a:xfrm>
            <a:off y="685800" x="1143225"/>
            <a:ext cy="3429000" cx="4572299"/>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name="Shape 346" id="346"/>
        <p:cNvGrpSpPr/>
        <p:nvPr/>
      </p:nvGrpSpPr>
      <p:grpSpPr>
        <a:xfrm>
          <a:off y="0" x="0"/>
          <a:ext cy="0" cx="0"/>
          <a:chOff y="0" x="0"/>
          <a:chExt cy="0" cx="0"/>
        </a:xfrm>
      </p:grpSpPr>
      <p:sp>
        <p:nvSpPr>
          <p:cNvPr name="Shape 347" id="347"/>
          <p:cNvSpPr txBox="1"/>
          <p:nvPr>
            <p:ph type="body" idx="1"/>
          </p:nvPr>
        </p:nvSpPr>
        <p:spPr>
          <a:xfrm>
            <a:off y="4343400" x="685800"/>
            <a:ext cy="4114800" cx="5486399"/>
          </a:xfrm>
          <a:prstGeom prst="rect">
            <a:avLst/>
          </a:prstGeom>
        </p:spPr>
        <p:txBody>
          <a:bodyPr bIns="91425" tIns="91425" lIns="91425" anchor="ctr" anchorCtr="0" rIns="91425">
            <a:spAutoFit/>
          </a:bodyPr>
          <a:lstStyle/>
          <a:p/>
        </p:txBody>
      </p:sp>
      <p:sp>
        <p:nvSpPr>
          <p:cNvPr name="Shape 348" id="348"/>
          <p:cNvSpPr/>
          <p:nvPr>
            <p:ph type="sldImg" idx="2"/>
          </p:nvPr>
        </p:nvSpPr>
        <p:spPr>
          <a:xfrm>
            <a:off y="685800" x="1143225"/>
            <a:ext cy="3429000" cx="4572299"/>
          </a:xfrm>
          <a:custGeom>
            <a:pathLst>
              <a:path extrusionOk="0" h="120000" w="120000">
                <a:moveTo>
                  <a:pt y="0" x="0"/>
                </a:moveTo>
                <a:lnTo>
                  <a:pt y="0" x="120000"/>
                </a:lnTo>
                <a:lnTo>
                  <a:pt y="120000" x="120000"/>
                </a:lnTo>
                <a:lnTo>
                  <a:pt y="120000" x="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Type="http://schemas.openxmlformats.org/officeDocument/2006/relationships/slideMaster" Id="rId1" Target="../slideMasters/slideMaster1.xml"/></Relationships>
</file>

<file path=ppt/slideLayouts/_rels/slideLayout10.xml.rels><?xml version="1.0" encoding="UTF-8" standalone="yes"?><Relationships xmlns="http://schemas.openxmlformats.org/package/2006/relationships"><Relationship Type="http://schemas.openxmlformats.org/officeDocument/2006/relationships/slideMaster" Id="rId1" Target="../slideMasters/slideMaster5.xml"/></Relationships>
</file>

<file path=ppt/slideLayouts/_rels/slideLayout11.xml.rels><?xml version="1.0" encoding="UTF-8" standalone="yes"?><Relationships xmlns="http://schemas.openxmlformats.org/package/2006/relationships"><Relationship Type="http://schemas.openxmlformats.org/officeDocument/2006/relationships/slideMaster" Id="rId1" Target="../slideMasters/slideMaster6.xml"/></Relationships>
</file>

<file path=ppt/slideLayouts/_rels/slideLayout12.xml.rels><?xml version="1.0" encoding="UTF-8" standalone="yes"?><Relationships xmlns="http://schemas.openxmlformats.org/package/2006/relationships"><Relationship Type="http://schemas.openxmlformats.org/officeDocument/2006/relationships/slideMaster" Id="rId1" Target="../slideMasters/slideMaster7.xml"/></Relationships>
</file>

<file path=ppt/slideLayouts/_rels/slideLayout13.xml.rels><?xml version="1.0" encoding="UTF-8" standalone="yes"?><Relationships xmlns="http://schemas.openxmlformats.org/package/2006/relationships"><Relationship Type="http://schemas.openxmlformats.org/officeDocument/2006/relationships/slideMaster" Id="rId1" Target="../slideMasters/slideMaster8.xml"/></Relationships>
</file>

<file path=ppt/slideLayouts/_rels/slideLayout14.xml.rels><?xml version="1.0" encoding="UTF-8" standalone="yes"?><Relationships xmlns="http://schemas.openxmlformats.org/package/2006/relationships"><Relationship Type="http://schemas.openxmlformats.org/officeDocument/2006/relationships/slideMaster" Id="rId1" Target="../slideMasters/slideMaster9.xml"/></Relationships>
</file>

<file path=ppt/slideLayouts/_rels/slideLayout15.xml.rels><?xml version="1.0" encoding="UTF-8" standalone="yes"?><Relationships xmlns="http://schemas.openxmlformats.org/package/2006/relationships"><Relationship Type="http://schemas.openxmlformats.org/officeDocument/2006/relationships/slideMaster" Id="rId1" Target="../slideMasters/slideMaster10.xml"/></Relationships>
</file>

<file path=ppt/slideLayouts/_rels/slideLayout16.xml.rels><?xml version="1.0" encoding="UTF-8" standalone="yes"?><Relationships xmlns="http://schemas.openxmlformats.org/package/2006/relationships"><Relationship Type="http://schemas.openxmlformats.org/officeDocument/2006/relationships/slideMaster" Id="rId1" Target="../slideMasters/slideMaster11.xml"/></Relationships>
</file>

<file path=ppt/slideLayouts/_rels/slideLayout17.xml.rels><?xml version="1.0" encoding="UTF-8" standalone="yes"?><Relationships xmlns="http://schemas.openxmlformats.org/package/2006/relationships"><Relationship Type="http://schemas.openxmlformats.org/officeDocument/2006/relationships/slideMaster" Id="rId1" Target="../slideMasters/slideMaster12.xml"/></Relationships>
</file>

<file path=ppt/slideLayouts/_rels/slideLayout18.xml.rels><?xml version="1.0" encoding="UTF-8" standalone="yes"?><Relationships xmlns="http://schemas.openxmlformats.org/package/2006/relationships"><Relationship Type="http://schemas.openxmlformats.org/officeDocument/2006/relationships/slideMaster" Id="rId1" Target="../slideMasters/slideMaster13.xml"/></Relationships>
</file>

<file path=ppt/slideLayouts/_rels/slideLayout19.xml.rels><?xml version="1.0" encoding="UTF-8" standalone="yes"?><Relationships xmlns="http://schemas.openxmlformats.org/package/2006/relationships"><Relationship Type="http://schemas.openxmlformats.org/officeDocument/2006/relationships/slideMaster" Id="rId1" Target="../slideMasters/slideMaster14.xml"/></Relationships>
</file>

<file path=ppt/slideLayouts/_rels/slideLayout2.xml.rels><?xml version="1.0" encoding="UTF-8" standalone="yes"?><Relationships xmlns="http://schemas.openxmlformats.org/package/2006/relationships"><Relationship Type="http://schemas.openxmlformats.org/officeDocument/2006/relationships/slideMaster" Id="rId1" Target="../slideMasters/slideMaster1.xml"/></Relationships>
</file>

<file path=ppt/slideLayouts/_rels/slideLayout20.xml.rels><?xml version="1.0" encoding="UTF-8" standalone="yes"?><Relationships xmlns="http://schemas.openxmlformats.org/package/2006/relationships"><Relationship Type="http://schemas.openxmlformats.org/officeDocument/2006/relationships/slideMaster" Id="rId1" Target="../slideMasters/slideMaster15.xml"/></Relationships>
</file>

<file path=ppt/slideLayouts/_rels/slideLayout21.xml.rels><?xml version="1.0" encoding="UTF-8" standalone="yes"?><Relationships xmlns="http://schemas.openxmlformats.org/package/2006/relationships"><Relationship Type="http://schemas.openxmlformats.org/officeDocument/2006/relationships/slideMaster" Id="rId1" Target="../slideMasters/slideMaster16.xml"/></Relationships>
</file>

<file path=ppt/slideLayouts/_rels/slideLayout22.xml.rels><?xml version="1.0" encoding="UTF-8" standalone="yes"?><Relationships xmlns="http://schemas.openxmlformats.org/package/2006/relationships"><Relationship Type="http://schemas.openxmlformats.org/officeDocument/2006/relationships/slideMaster" Id="rId1" Target="../slideMasters/slideMaster17.xml"/></Relationships>
</file>

<file path=ppt/slideLayouts/_rels/slideLayout23.xml.rels><?xml version="1.0" encoding="UTF-8" standalone="yes"?><Relationships xmlns="http://schemas.openxmlformats.org/package/2006/relationships"><Relationship Type="http://schemas.openxmlformats.org/officeDocument/2006/relationships/slideMaster" Id="rId1" Target="../slideMasters/slideMaster18.xml"/></Relationships>
</file>

<file path=ppt/slideLayouts/_rels/slideLayout24.xml.rels><?xml version="1.0" encoding="UTF-8" standalone="yes"?><Relationships xmlns="http://schemas.openxmlformats.org/package/2006/relationships"><Relationship Type="http://schemas.openxmlformats.org/officeDocument/2006/relationships/slideMaster" Id="rId1" Target="../slideMasters/slideMaster19.xml"/></Relationships>
</file>

<file path=ppt/slideLayouts/_rels/slideLayout25.xml.rels><?xml version="1.0" encoding="UTF-8" standalone="yes"?><Relationships xmlns="http://schemas.openxmlformats.org/package/2006/relationships"><Relationship Type="http://schemas.openxmlformats.org/officeDocument/2006/relationships/slideMaster" Id="rId1" Target="../slideMasters/slideMaster20.xml"/></Relationships>
</file>

<file path=ppt/slideLayouts/_rels/slideLayout26.xml.rels><?xml version="1.0" encoding="UTF-8" standalone="yes"?><Relationships xmlns="http://schemas.openxmlformats.org/package/2006/relationships"><Relationship Type="http://schemas.openxmlformats.org/officeDocument/2006/relationships/slideMaster" Id="rId1" Target="../slideMasters/slideMaster21.xml"/></Relationships>
</file>

<file path=ppt/slideLayouts/_rels/slideLayout27.xml.rels><?xml version="1.0" encoding="UTF-8" standalone="yes"?><Relationships xmlns="http://schemas.openxmlformats.org/package/2006/relationships"><Relationship Type="http://schemas.openxmlformats.org/officeDocument/2006/relationships/slideMaster" Id="rId1" Target="../slideMasters/slideMaster22.xml"/></Relationships>
</file>

<file path=ppt/slideLayouts/_rels/slideLayout28.xml.rels><?xml version="1.0" encoding="UTF-8" standalone="yes"?><Relationships xmlns="http://schemas.openxmlformats.org/package/2006/relationships"><Relationship Type="http://schemas.openxmlformats.org/officeDocument/2006/relationships/slideMaster" Id="rId1" Target="../slideMasters/slideMaster23.xml"/></Relationships>
</file>

<file path=ppt/slideLayouts/_rels/slideLayout29.xml.rels><?xml version="1.0" encoding="UTF-8" standalone="yes"?><Relationships xmlns="http://schemas.openxmlformats.org/package/2006/relationships"><Relationship Type="http://schemas.openxmlformats.org/officeDocument/2006/relationships/image" Id="rId2" Target="../media/image03.jpg"/><Relationship Type="http://schemas.openxmlformats.org/officeDocument/2006/relationships/slideMaster" Id="rId1" Target="../slideMasters/slideMaster23.xml"/></Relationships>
</file>

<file path=ppt/slideLayouts/_rels/slideLayout3.xml.rels><?xml version="1.0" encoding="UTF-8" standalone="yes"?><Relationships xmlns="http://schemas.openxmlformats.org/package/2006/relationships"><Relationship Type="http://schemas.openxmlformats.org/officeDocument/2006/relationships/slideMaster" Id="rId1" Target="../slideMasters/slideMaster1.xml"/></Relationships>
</file>

<file path=ppt/slideLayouts/_rels/slideLayout4.xml.rels><?xml version="1.0" encoding="UTF-8" standalone="yes"?><Relationships xmlns="http://schemas.openxmlformats.org/package/2006/relationships"><Relationship Type="http://schemas.openxmlformats.org/officeDocument/2006/relationships/slideMaster" Id="rId1" Target="../slideMasters/slideMaster1.xml"/></Relationships>
</file>

<file path=ppt/slideLayouts/_rels/slideLayout5.xml.rels><?xml version="1.0" encoding="UTF-8" standalone="yes"?><Relationships xmlns="http://schemas.openxmlformats.org/package/2006/relationships"><Relationship Type="http://schemas.openxmlformats.org/officeDocument/2006/relationships/slideMaster" Id="rId1" Target="../slideMasters/slideMaster1.xml"/></Relationships>
</file>

<file path=ppt/slideLayouts/_rels/slideLayout6.xml.rels><?xml version="1.0" encoding="UTF-8" standalone="yes"?><Relationships xmlns="http://schemas.openxmlformats.org/package/2006/relationships"><Relationship Type="http://schemas.openxmlformats.org/officeDocument/2006/relationships/slideMaster" Id="rId1" Target="../slideMasters/slideMaster1.xml"/></Relationships>
</file>

<file path=ppt/slideLayouts/_rels/slideLayout7.xml.rels><?xml version="1.0" encoding="UTF-8" standalone="yes"?><Relationships xmlns="http://schemas.openxmlformats.org/package/2006/relationships"><Relationship Type="http://schemas.openxmlformats.org/officeDocument/2006/relationships/slideMaster" Id="rId1" Target="../slideMasters/slideMaster3.xml"/></Relationships>
</file>

<file path=ppt/slideLayouts/_rels/slideLayout8.xml.rels><?xml version="1.0" encoding="UTF-8" standalone="yes"?><Relationships xmlns="http://schemas.openxmlformats.org/package/2006/relationships"><Relationship Type="http://schemas.openxmlformats.org/officeDocument/2006/relationships/image" Id="rId2" Target="../media/image02.jpg"/><Relationship Type="http://schemas.openxmlformats.org/officeDocument/2006/relationships/slideMaster" Id="rId1" Target="../slideMasters/slideMaster3.xml"/></Relationships>
</file>

<file path=ppt/slideLayouts/_rels/slideLayout9.xml.rels><?xml version="1.0" encoding="UTF-8" standalone="yes"?><Relationships xmlns="http://schemas.openxmlformats.org/package/2006/relationships"><Relationship Type="http://schemas.openxmlformats.org/officeDocument/2006/relationships/slideMaster" Id="rId1"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blank" type="blank">
  <p:cSld name="blank">
    <p:spTree>
      <p:nvGrpSpPr>
        <p:cNvPr name="Shape 7" id="7"/>
        <p:cNvGrpSpPr/>
        <p:nvPr/>
      </p:nvGrpSpPr>
      <p:grpSpPr>
        <a:xfrm>
          <a:off y="0" x="0"/>
          <a:ext cy="0" cx="0"/>
          <a:chOff y="0" x="0"/>
          <a:chExt cy="0" cx="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Title Slide with Watermark">
  <p:cSld name="Title Slide with Watermark">
    <p:spTree>
      <p:nvGrpSpPr>
        <p:cNvPr name="Shape 58" id="58"/>
        <p:cNvGrpSpPr/>
        <p:nvPr/>
      </p:nvGrpSpPr>
      <p:grpSpPr>
        <a:xfrm>
          <a:off y="0" x="0"/>
          <a:ext cy="0" cx="0"/>
          <a:chOff y="0" x="0"/>
          <a:chExt cy="0" cx="0"/>
        </a:xfrm>
      </p:grpSpPr>
      <p:sp>
        <p:nvSpPr>
          <p:cNvPr name="Shape 59" id="59"/>
          <p:cNvSpPr txBox="1"/>
          <p:nvPr>
            <p:ph type="body" idx="1"/>
          </p:nvPr>
        </p:nvSpPr>
        <p:spPr>
          <a:xfrm>
            <a:off y="3200400" x="1122215"/>
            <a:ext cy="2209799" cx="8021781"/>
          </a:xfrm>
          <a:prstGeom prst="rect">
            <a:avLst/>
          </a:prstGeom>
          <a:noFill/>
          <a:ln>
            <a:noFill/>
          </a:ln>
        </p:spPr>
        <p:txBody>
          <a:bodyPr bIns="91425" tIns="91425" lIns="91425" anchor="ctr" anchorCtr="0" rIns="91425"/>
          <a:lstStyle>
            <a:lvl1pPr indent="0" algn="r" marL="0" rtl="0">
              <a:spcBef>
                <a:spcPts val="0"/>
              </a:spcBef>
              <a:buClr>
                <a:schemeClr val="dk1"/>
              </a:buClr>
              <a:buFont typeface="Impact"/>
              <a:buNone/>
              <a:defRPr sz="12200">
                <a:solidFill>
                  <a:schemeClr val="dk1"/>
                </a:solidFill>
                <a:latin typeface="Impact"/>
                <a:ea typeface="Impact"/>
                <a:cs typeface="Impact"/>
                <a:sym typeface="Impact"/>
              </a:defRPr>
            </a:lvl1pPr>
            <a:lvl2pPr indent="0" algn="r" marL="0" rtl="0">
              <a:spcBef>
                <a:spcPts val="0"/>
              </a:spcBef>
              <a:buClr>
                <a:schemeClr val="dk1"/>
              </a:buClr>
              <a:buFont typeface="Impact"/>
              <a:buNone/>
              <a:defRPr sz="12200">
                <a:solidFill>
                  <a:schemeClr val="dk1"/>
                </a:solidFill>
                <a:latin typeface="Impact"/>
                <a:ea typeface="Impact"/>
                <a:cs typeface="Impact"/>
                <a:sym typeface="Impact"/>
              </a:defRPr>
            </a:lvl2pPr>
            <a:lvl3pPr indent="0" algn="r" marL="0" rtl="0">
              <a:spcBef>
                <a:spcPts val="0"/>
              </a:spcBef>
              <a:buClr>
                <a:schemeClr val="dk1"/>
              </a:buClr>
              <a:buFont typeface="Impact"/>
              <a:buNone/>
              <a:defRPr sz="12200">
                <a:solidFill>
                  <a:schemeClr val="dk1"/>
                </a:solidFill>
                <a:latin typeface="Impact"/>
                <a:ea typeface="Impact"/>
                <a:cs typeface="Impact"/>
                <a:sym typeface="Impact"/>
              </a:defRPr>
            </a:lvl3pPr>
            <a:lvl4pPr indent="0" algn="r" marL="0" rtl="0">
              <a:spcBef>
                <a:spcPts val="0"/>
              </a:spcBef>
              <a:buClr>
                <a:schemeClr val="dk1"/>
              </a:buClr>
              <a:buFont typeface="Impact"/>
              <a:buNone/>
              <a:defRPr sz="12200">
                <a:solidFill>
                  <a:schemeClr val="dk1"/>
                </a:solidFill>
                <a:latin typeface="Impact"/>
                <a:ea typeface="Impact"/>
                <a:cs typeface="Impact"/>
                <a:sym typeface="Impact"/>
              </a:defRPr>
            </a:lvl4pPr>
            <a:lvl5pPr indent="0" algn="r" marL="0" rtl="0">
              <a:spcBef>
                <a:spcPts val="0"/>
              </a:spcBef>
              <a:buClr>
                <a:schemeClr val="dk1"/>
              </a:buClr>
              <a:buFont typeface="Impact"/>
              <a:buNone/>
              <a:defRPr sz="12200">
                <a:solidFill>
                  <a:schemeClr val="dk1"/>
                </a:solidFill>
                <a:latin typeface="Impact"/>
                <a:ea typeface="Impact"/>
                <a:cs typeface="Impact"/>
                <a:sym typeface="Impact"/>
              </a:defRPr>
            </a:lvl5pPr>
            <a:lvl6pPr>
              <a:defRPr/>
            </a:lvl6pPr>
            <a:lvl7pPr>
              <a:defRPr/>
            </a:lvl7pPr>
            <a:lvl8pPr>
              <a:defRPr/>
            </a:lvl8pPr>
            <a:lvl9pPr>
              <a:defRPr/>
            </a:lvl9pPr>
          </a:lstStyle>
          <a:p/>
        </p:txBody>
      </p:sp>
      <p:sp>
        <p:nvSpPr>
          <p:cNvPr name="Shape 60" id="60"/>
          <p:cNvSpPr txBox="1"/>
          <p:nvPr>
            <p:ph type="ctrTitle"/>
          </p:nvPr>
        </p:nvSpPr>
        <p:spPr>
          <a:xfrm>
            <a:off y="3833094" x="3960812"/>
            <a:ext cy="1209963" cx="4724400"/>
          </a:xfrm>
          <a:prstGeom prst="rect">
            <a:avLst/>
          </a:prstGeom>
          <a:noFill/>
          <a:ln>
            <a:noFill/>
          </a:ln>
        </p:spPr>
        <p:txBody>
          <a:bodyPr bIns="91425" tIns="91425" lIns="91425" anchor="b" anchorCtr="0" rIns="91425"/>
          <a:lstStyle>
            <a:lvl1pPr indent="0" marR="0" algn="l" marL="0" rtl="0">
              <a:lnSpc>
                <a:spcPct val="108695"/>
              </a:lnSpc>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61" id="61"/>
          <p:cNvSpPr txBox="1"/>
          <p:nvPr>
            <p:ph type="subTitle" idx="2"/>
          </p:nvPr>
        </p:nvSpPr>
        <p:spPr>
          <a:xfrm>
            <a:off y="5056908" x="3960812"/>
            <a:ext cy="1156585" cx="4724400"/>
          </a:xfrm>
          <a:prstGeom prst="rect">
            <a:avLst/>
          </a:prstGeom>
          <a:noFill/>
          <a:ln>
            <a:noFill/>
          </a:ln>
        </p:spPr>
        <p:txBody>
          <a:bodyPr bIns="91425" tIns="91425" lIns="91425" anchor="t" anchorCtr="0" rIns="91425"/>
          <a:lstStyle>
            <a:lvl1pPr indent="0" marR="0" algn="l" marL="0" rtl="0">
              <a:lnSpc>
                <a:spcPct val="118181"/>
              </a:lnSpc>
              <a:spcBef>
                <a:spcPts val="0"/>
              </a:spcBef>
              <a:buClr>
                <a:schemeClr val="dk1"/>
              </a:buClr>
              <a:buFont typeface="Arial"/>
              <a:buNone/>
              <a:defRPr i="0" baseline="0" strike="noStrike" sz="2200" b="0" cap="none" u="none">
                <a:solidFill>
                  <a:schemeClr val="dk1"/>
                </a:solidFill>
                <a:latin typeface="Arial"/>
                <a:ea typeface="Arial"/>
                <a:cs typeface="Arial"/>
                <a:sym typeface="Arial"/>
              </a:defRPr>
            </a:lvl1pPr>
            <a:lvl2pPr indent="0" marR="0" algn="ctr" marL="457200" rtl="0">
              <a:spcBef>
                <a:spcPts val="600"/>
              </a:spcBef>
              <a:buClr>
                <a:srgbClr val="888888"/>
              </a:buClr>
              <a:buFont typeface="Arial"/>
              <a:buNone/>
              <a:defRPr i="0" baseline="0" strike="noStrike" sz="2200" b="0" cap="none" u="none">
                <a:solidFill>
                  <a:srgbClr val="888888"/>
                </a:solidFill>
                <a:latin typeface="Arial"/>
                <a:ea typeface="Arial"/>
                <a:cs typeface="Arial"/>
                <a:sym typeface="Arial"/>
              </a:defRPr>
            </a:lvl2pPr>
            <a:lvl3pPr indent="0" marR="0" algn="ctr" marL="914400" rtl="0">
              <a:spcBef>
                <a:spcPts val="600"/>
              </a:spcBef>
              <a:buClr>
                <a:srgbClr val="888888"/>
              </a:buClr>
              <a:buFont typeface="Arial"/>
              <a:buNone/>
              <a:defRPr i="0" baseline="0" strike="noStrike" sz="2000" b="0" cap="none" u="none">
                <a:solidFill>
                  <a:srgbClr val="888888"/>
                </a:solidFill>
                <a:latin typeface="Arial"/>
                <a:ea typeface="Arial"/>
                <a:cs typeface="Arial"/>
                <a:sym typeface="Arial"/>
              </a:defRPr>
            </a:lvl3pPr>
            <a:lvl4pPr indent="0" marR="0" algn="ctr" marL="1371600" rtl="0">
              <a:spcBef>
                <a:spcPts val="600"/>
              </a:spcBef>
              <a:buClr>
                <a:srgbClr val="888888"/>
              </a:buClr>
              <a:buFont typeface="Arial"/>
              <a:buNone/>
              <a:defRPr i="0" baseline="0" strike="noStrike" sz="1800" b="0" cap="none" u="none">
                <a:solidFill>
                  <a:srgbClr val="888888"/>
                </a:solidFill>
                <a:latin typeface="Arial"/>
                <a:ea typeface="Arial"/>
                <a:cs typeface="Arial"/>
                <a:sym typeface="Arial"/>
              </a:defRPr>
            </a:lvl4pPr>
            <a:lvl5pPr indent="0" marR="0" algn="ctr" marL="1828800" rtl="0">
              <a:spcBef>
                <a:spcPts val="600"/>
              </a:spcBef>
              <a:buClr>
                <a:srgbClr val="888888"/>
              </a:buClr>
              <a:buFont typeface="Arial"/>
              <a:buNone/>
              <a:defRPr i="0" baseline="0" strike="noStrike" sz="1800" b="0" cap="none" u="none">
                <a:solidFill>
                  <a:srgbClr val="888888"/>
                </a:solidFill>
                <a:latin typeface="Arial"/>
                <a:ea typeface="Arial"/>
                <a:cs typeface="Arial"/>
                <a:sym typeface="Arial"/>
              </a:defRPr>
            </a:lvl5pPr>
            <a:lvl6pPr indent="0" marR="0" algn="ctr" marL="2286000" rtl="0">
              <a:spcBef>
                <a:spcPts val="400"/>
              </a:spcBef>
              <a:buClr>
                <a:srgbClr val="888888"/>
              </a:buClr>
              <a:buFont typeface="Arial"/>
              <a:buNone/>
              <a:defRPr i="0" baseline="0" strike="noStrike" sz="2000" b="0" cap="none" u="none">
                <a:solidFill>
                  <a:srgbClr val="888888"/>
                </a:solidFill>
                <a:latin typeface="Arial"/>
                <a:ea typeface="Arial"/>
                <a:cs typeface="Arial"/>
                <a:sym typeface="Arial"/>
              </a:defRPr>
            </a:lvl6pPr>
            <a:lvl7pPr indent="0" marR="0" algn="ctr" marL="2743200" rtl="0">
              <a:spcBef>
                <a:spcPts val="400"/>
              </a:spcBef>
              <a:buClr>
                <a:srgbClr val="888888"/>
              </a:buClr>
              <a:buFont typeface="Arial"/>
              <a:buNone/>
              <a:defRPr i="0" baseline="0" strike="noStrike" sz="2000" b="0" cap="none" u="none">
                <a:solidFill>
                  <a:srgbClr val="888888"/>
                </a:solidFill>
                <a:latin typeface="Arial"/>
                <a:ea typeface="Arial"/>
                <a:cs typeface="Arial"/>
                <a:sym typeface="Arial"/>
              </a:defRPr>
            </a:lvl7pPr>
            <a:lvl8pPr indent="0" marR="0" algn="ctr" marL="3200400" rtl="0">
              <a:spcBef>
                <a:spcPts val="400"/>
              </a:spcBef>
              <a:buClr>
                <a:srgbClr val="888888"/>
              </a:buClr>
              <a:buFont typeface="Arial"/>
              <a:buNone/>
              <a:defRPr i="0" baseline="0" strike="noStrike" sz="2000" b="0" cap="none" u="none">
                <a:solidFill>
                  <a:srgbClr val="888888"/>
                </a:solidFill>
                <a:latin typeface="Arial"/>
                <a:ea typeface="Arial"/>
                <a:cs typeface="Arial"/>
                <a:sym typeface="Arial"/>
              </a:defRPr>
            </a:lvl8pPr>
            <a:lvl9pPr indent="0" marR="0" algn="ctr" marL="3657600" rtl="0">
              <a:spcBef>
                <a:spcPts val="400"/>
              </a:spcBef>
              <a:buClr>
                <a:srgbClr val="888888"/>
              </a:buClr>
              <a:buFont typeface="Arial"/>
              <a:buNone/>
              <a:defRPr i="0" baseline="0" strike="noStrike" sz="2000" b="0" cap="none" u="none">
                <a:solidFill>
                  <a:srgbClr val="888888"/>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secHead" type="secHead">
  <p:cSld name="secHead">
    <p:spTree>
      <p:nvGrpSpPr>
        <p:cNvPr name="Shape 68" id="68"/>
        <p:cNvGrpSpPr/>
        <p:nvPr/>
      </p:nvGrpSpPr>
      <p:grpSpPr>
        <a:xfrm>
          <a:off y="0" x="0"/>
          <a:ext cy="0" cx="0"/>
          <a:chOff y="0" x="0"/>
          <a:chExt cy="0" cx="0"/>
        </a:xfrm>
      </p:grpSpPr>
      <p:sp>
        <p:nvSpPr>
          <p:cNvPr name="Shape 69" id="69"/>
          <p:cNvSpPr txBox="1"/>
          <p:nvPr>
            <p:ph type="title"/>
          </p:nvPr>
        </p:nvSpPr>
        <p:spPr>
          <a:xfrm>
            <a:off y="2194559" x="457200"/>
            <a:ext cy="1362075" cx="7772400"/>
          </a:xfrm>
          <a:prstGeom prst="rect">
            <a:avLst/>
          </a:prstGeom>
          <a:noFill/>
          <a:ln>
            <a:noFill/>
          </a:ln>
        </p:spPr>
        <p:txBody>
          <a:bodyPr bIns="91425" tIns="91425" lIns="91425" anchor="b" anchorCtr="0" rIns="91425"/>
          <a:lstStyle>
            <a:lvl1pPr algn="l" rtl="0">
              <a:lnSpc>
                <a:spcPct val="108695"/>
              </a:lnSpc>
              <a:spcBef>
                <a:spcPts val="0"/>
              </a:spcBef>
              <a:buClr>
                <a:schemeClr val="dk1"/>
              </a:buClr>
              <a:buNone/>
              <a:defRPr baseline="0" sz="4600" b="1" cap="none">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70" id="70"/>
          <p:cNvSpPr txBox="1"/>
          <p:nvPr>
            <p:ph type="body" idx="1"/>
          </p:nvPr>
        </p:nvSpPr>
        <p:spPr>
          <a:xfrm>
            <a:off y="3557016" x="457200"/>
            <a:ext cy="987551" cx="7772400"/>
          </a:xfrm>
          <a:prstGeom prst="rect">
            <a:avLst/>
          </a:prstGeom>
          <a:noFill/>
          <a:ln>
            <a:noFill/>
          </a:ln>
        </p:spPr>
        <p:txBody>
          <a:bodyPr bIns="91425" tIns="91425" lIns="91425" anchor="t" anchorCtr="0" rIns="91425"/>
          <a:lstStyle>
            <a:lvl1pPr indent="0" marL="0" rtl="0">
              <a:spcBef>
                <a:spcPts val="0"/>
              </a:spcBef>
              <a:buClr>
                <a:schemeClr val="dk1"/>
              </a:buClr>
              <a:buNone/>
              <a:defRPr sz="2200">
                <a:solidFill>
                  <a:schemeClr val="dk1"/>
                </a:solidFill>
              </a:defRPr>
            </a:lvl1pPr>
            <a:lvl2pPr indent="0" marL="457200" rtl="0">
              <a:buClr>
                <a:srgbClr val="888888"/>
              </a:buClr>
              <a:buNone/>
              <a:defRPr sz="1800">
                <a:solidFill>
                  <a:srgbClr val="888888"/>
                </a:solidFill>
              </a:defRPr>
            </a:lvl2pPr>
            <a:lvl3pPr indent="0" marL="914400" rtl="0">
              <a:buClr>
                <a:srgbClr val="888888"/>
              </a:buClr>
              <a:buNone/>
              <a:defRPr sz="1600">
                <a:solidFill>
                  <a:srgbClr val="888888"/>
                </a:solidFill>
              </a:defRPr>
            </a:lvl3pPr>
            <a:lvl4pPr indent="0" marL="1371600" rtl="0">
              <a:buClr>
                <a:srgbClr val="888888"/>
              </a:buClr>
              <a:buNone/>
              <a:defRPr sz="1400">
                <a:solidFill>
                  <a:srgbClr val="888888"/>
                </a:solidFill>
              </a:defRPr>
            </a:lvl4pPr>
            <a:lvl5pPr indent="0" marL="1828800" rtl="0">
              <a:buClr>
                <a:srgbClr val="888888"/>
              </a:buClr>
              <a:buNone/>
              <a:defRPr sz="1400">
                <a:solidFill>
                  <a:srgbClr val="888888"/>
                </a:solidFill>
              </a:defRPr>
            </a:lvl5pPr>
            <a:lvl6pPr indent="0" marL="2286000" rtl="0">
              <a:buClr>
                <a:srgbClr val="888888"/>
              </a:buClr>
              <a:buNone/>
              <a:defRPr sz="1400">
                <a:solidFill>
                  <a:srgbClr val="888888"/>
                </a:solidFill>
              </a:defRPr>
            </a:lvl6pPr>
            <a:lvl7pPr indent="0" marL="2743200" rtl="0">
              <a:buClr>
                <a:srgbClr val="888888"/>
              </a:buClr>
              <a:buNone/>
              <a:defRPr sz="1400">
                <a:solidFill>
                  <a:srgbClr val="888888"/>
                </a:solidFill>
              </a:defRPr>
            </a:lvl7pPr>
            <a:lvl8pPr indent="0" marL="3200400" rtl="0">
              <a:buClr>
                <a:srgbClr val="888888"/>
              </a:buClr>
              <a:buNone/>
              <a:defRPr sz="1400">
                <a:solidFill>
                  <a:srgbClr val="888888"/>
                </a:solidFill>
              </a:defRPr>
            </a:lvl8pPr>
            <a:lvl9pPr indent="0" marL="3657600" rtl="0">
              <a:buClr>
                <a:srgbClr val="888888"/>
              </a:buClr>
              <a:buNone/>
              <a:defRPr sz="1400">
                <a:solidFill>
                  <a:srgbClr val="888888"/>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Section with Watermark">
  <p:cSld name="Section with Watermark">
    <p:spTree>
      <p:nvGrpSpPr>
        <p:cNvPr name="Shape 77" id="77"/>
        <p:cNvGrpSpPr/>
        <p:nvPr/>
      </p:nvGrpSpPr>
      <p:grpSpPr>
        <a:xfrm>
          <a:off y="0" x="0"/>
          <a:ext cy="0" cx="0"/>
          <a:chOff y="0" x="0"/>
          <a:chExt cy="0" cx="0"/>
        </a:xfrm>
      </p:grpSpPr>
      <p:sp>
        <p:nvSpPr>
          <p:cNvPr name="Shape 78" id="78"/>
          <p:cNvSpPr txBox="1"/>
          <p:nvPr>
            <p:ph type="body" idx="1"/>
          </p:nvPr>
        </p:nvSpPr>
        <p:spPr>
          <a:xfrm>
            <a:off y="1689847" x="712693"/>
            <a:ext cy="2209799" cx="8431303"/>
          </a:xfrm>
          <a:prstGeom prst="rect">
            <a:avLst/>
          </a:prstGeom>
          <a:noFill/>
          <a:ln>
            <a:noFill/>
          </a:ln>
        </p:spPr>
        <p:txBody>
          <a:bodyPr bIns="91425" tIns="91425" lIns="91425" anchor="ctr" anchorCtr="0" rIns="91425"/>
          <a:lstStyle>
            <a:lvl1pPr indent="0" algn="l" marL="0" rtl="0">
              <a:spcBef>
                <a:spcPts val="0"/>
              </a:spcBef>
              <a:buClr>
                <a:schemeClr val="dk1"/>
              </a:buClr>
              <a:buFont typeface="Impact"/>
              <a:buNone/>
              <a:defRPr sz="12200">
                <a:solidFill>
                  <a:schemeClr val="dk1"/>
                </a:solidFill>
                <a:latin typeface="Impact"/>
                <a:ea typeface="Impact"/>
                <a:cs typeface="Impact"/>
                <a:sym typeface="Impact"/>
              </a:defRPr>
            </a:lvl1pPr>
            <a:lvl2pPr indent="0" algn="l" marL="0" rtl="0">
              <a:spcBef>
                <a:spcPts val="0"/>
              </a:spcBef>
              <a:buClr>
                <a:schemeClr val="dk1"/>
              </a:buClr>
              <a:buFont typeface="Impact"/>
              <a:buNone/>
              <a:defRPr sz="12200">
                <a:solidFill>
                  <a:schemeClr val="dk1"/>
                </a:solidFill>
                <a:latin typeface="Impact"/>
                <a:ea typeface="Impact"/>
                <a:cs typeface="Impact"/>
                <a:sym typeface="Impact"/>
              </a:defRPr>
            </a:lvl2pPr>
            <a:lvl3pPr indent="0" algn="l" marL="0" rtl="0">
              <a:spcBef>
                <a:spcPts val="0"/>
              </a:spcBef>
              <a:buClr>
                <a:schemeClr val="dk1"/>
              </a:buClr>
              <a:buFont typeface="Impact"/>
              <a:buNone/>
              <a:defRPr sz="12200">
                <a:solidFill>
                  <a:schemeClr val="dk1"/>
                </a:solidFill>
                <a:latin typeface="Impact"/>
                <a:ea typeface="Impact"/>
                <a:cs typeface="Impact"/>
                <a:sym typeface="Impact"/>
              </a:defRPr>
            </a:lvl3pPr>
            <a:lvl4pPr indent="0" algn="l" marL="0" rtl="0">
              <a:spcBef>
                <a:spcPts val="0"/>
              </a:spcBef>
              <a:buClr>
                <a:schemeClr val="dk1"/>
              </a:buClr>
              <a:buFont typeface="Impact"/>
              <a:buNone/>
              <a:defRPr sz="12200">
                <a:solidFill>
                  <a:schemeClr val="dk1"/>
                </a:solidFill>
                <a:latin typeface="Impact"/>
                <a:ea typeface="Impact"/>
                <a:cs typeface="Impact"/>
                <a:sym typeface="Impact"/>
              </a:defRPr>
            </a:lvl4pPr>
            <a:lvl5pPr indent="0" algn="l" marL="0" rtl="0">
              <a:spcBef>
                <a:spcPts val="0"/>
              </a:spcBef>
              <a:buClr>
                <a:schemeClr val="dk1"/>
              </a:buClr>
              <a:buFont typeface="Impact"/>
              <a:buNone/>
              <a:defRPr sz="12200">
                <a:solidFill>
                  <a:schemeClr val="dk1"/>
                </a:solidFill>
                <a:latin typeface="Impact"/>
                <a:ea typeface="Impact"/>
                <a:cs typeface="Impact"/>
                <a:sym typeface="Impact"/>
              </a:defRPr>
            </a:lvl5pPr>
            <a:lvl6pPr>
              <a:defRPr/>
            </a:lvl6pPr>
            <a:lvl7pPr>
              <a:defRPr/>
            </a:lvl7pPr>
            <a:lvl8pPr>
              <a:defRPr/>
            </a:lvl8pPr>
            <a:lvl9pPr>
              <a:defRPr/>
            </a:lvl9pPr>
          </a:lstStyle>
          <a:p/>
        </p:txBody>
      </p:sp>
      <p:sp>
        <p:nvSpPr>
          <p:cNvPr name="Shape 79" id="79"/>
          <p:cNvSpPr txBox="1"/>
          <p:nvPr>
            <p:ph type="title"/>
          </p:nvPr>
        </p:nvSpPr>
        <p:spPr>
          <a:xfrm>
            <a:off y="2196352" x="457200"/>
            <a:ext cy="1362075" cx="5333999"/>
          </a:xfrm>
          <a:prstGeom prst="rect">
            <a:avLst/>
          </a:prstGeom>
          <a:noFill/>
          <a:ln>
            <a:noFill/>
          </a:ln>
        </p:spPr>
        <p:txBody>
          <a:bodyPr bIns="91425" tIns="91425" lIns="91425" anchor="b" anchorCtr="0" rIns="91425"/>
          <a:lstStyle>
            <a:lvl1pPr algn="l" rtl="0">
              <a:lnSpc>
                <a:spcPct val="108695"/>
              </a:lnSpc>
              <a:defRPr baseline="0" sz="4600" b="1" cap="none"/>
            </a:lvl1pPr>
            <a:lvl2pPr>
              <a:defRPr/>
            </a:lvl2pPr>
            <a:lvl3pPr>
              <a:defRPr/>
            </a:lvl3pPr>
            <a:lvl4pPr>
              <a:defRPr/>
            </a:lvl4pPr>
            <a:lvl5pPr>
              <a:defRPr/>
            </a:lvl5pPr>
            <a:lvl6pPr>
              <a:defRPr/>
            </a:lvl6pPr>
            <a:lvl7pPr>
              <a:defRPr/>
            </a:lvl7pPr>
            <a:lvl8pPr>
              <a:defRPr/>
            </a:lvl8pPr>
            <a:lvl9pPr>
              <a:defRPr/>
            </a:lvl9pPr>
          </a:lstStyle>
          <a:p/>
        </p:txBody>
      </p:sp>
      <p:sp>
        <p:nvSpPr>
          <p:cNvPr name="Shape 80" id="80"/>
          <p:cNvSpPr txBox="1"/>
          <p:nvPr>
            <p:ph type="body" idx="2"/>
          </p:nvPr>
        </p:nvSpPr>
        <p:spPr>
          <a:xfrm>
            <a:off y="3560617" x="457200"/>
            <a:ext cy="983087" cx="5333999"/>
          </a:xfrm>
          <a:prstGeom prst="rect">
            <a:avLst/>
          </a:prstGeom>
          <a:noFill/>
          <a:ln>
            <a:noFill/>
          </a:ln>
        </p:spPr>
        <p:txBody>
          <a:bodyPr bIns="91425" tIns="91425" lIns="91425" anchor="t" anchorCtr="0" rIns="91425"/>
          <a:lstStyle>
            <a:lvl1pPr indent="0" marL="0" rtl="0">
              <a:spcBef>
                <a:spcPts val="0"/>
              </a:spcBef>
              <a:buClr>
                <a:schemeClr val="dk1"/>
              </a:buClr>
              <a:buNone/>
              <a:defRPr sz="2200">
                <a:solidFill>
                  <a:schemeClr val="dk1"/>
                </a:solidFill>
              </a:defRPr>
            </a:lvl1pPr>
            <a:lvl2pPr indent="0" marL="457200" rtl="0">
              <a:buClr>
                <a:srgbClr val="888888"/>
              </a:buClr>
              <a:buNone/>
              <a:defRPr sz="1800">
                <a:solidFill>
                  <a:srgbClr val="888888"/>
                </a:solidFill>
              </a:defRPr>
            </a:lvl2pPr>
            <a:lvl3pPr indent="0" marL="914400" rtl="0">
              <a:buClr>
                <a:srgbClr val="888888"/>
              </a:buClr>
              <a:buNone/>
              <a:defRPr sz="1600">
                <a:solidFill>
                  <a:srgbClr val="888888"/>
                </a:solidFill>
              </a:defRPr>
            </a:lvl3pPr>
            <a:lvl4pPr indent="0" marL="1371600" rtl="0">
              <a:buClr>
                <a:srgbClr val="888888"/>
              </a:buClr>
              <a:buNone/>
              <a:defRPr sz="1400">
                <a:solidFill>
                  <a:srgbClr val="888888"/>
                </a:solidFill>
              </a:defRPr>
            </a:lvl4pPr>
            <a:lvl5pPr indent="0" marL="1828800" rtl="0">
              <a:buClr>
                <a:srgbClr val="888888"/>
              </a:buClr>
              <a:buNone/>
              <a:defRPr sz="1400">
                <a:solidFill>
                  <a:srgbClr val="888888"/>
                </a:solidFill>
              </a:defRPr>
            </a:lvl5pPr>
            <a:lvl6pPr indent="0" marL="2286000" rtl="0">
              <a:buClr>
                <a:srgbClr val="888888"/>
              </a:buClr>
              <a:buNone/>
              <a:defRPr sz="1400">
                <a:solidFill>
                  <a:srgbClr val="888888"/>
                </a:solidFill>
              </a:defRPr>
            </a:lvl6pPr>
            <a:lvl7pPr indent="0" marL="2743200" rtl="0">
              <a:buClr>
                <a:srgbClr val="888888"/>
              </a:buClr>
              <a:buNone/>
              <a:defRPr sz="1400">
                <a:solidFill>
                  <a:srgbClr val="888888"/>
                </a:solidFill>
              </a:defRPr>
            </a:lvl7pPr>
            <a:lvl8pPr indent="0" marL="3200400" rtl="0">
              <a:buClr>
                <a:srgbClr val="888888"/>
              </a:buClr>
              <a:buNone/>
              <a:defRPr sz="1400">
                <a:solidFill>
                  <a:srgbClr val="888888"/>
                </a:solidFill>
              </a:defRPr>
            </a:lvl8pPr>
            <a:lvl9pPr indent="0" marL="3657600" rtl="0">
              <a:buClr>
                <a:srgbClr val="888888"/>
              </a:buClr>
              <a:buNone/>
              <a:defRPr sz="1400">
                <a:solidFill>
                  <a:srgbClr val="888888"/>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Section with Picture">
  <p:cSld name="Section with Picture">
    <p:spTree>
      <p:nvGrpSpPr>
        <p:cNvPr name="Shape 92" id="92"/>
        <p:cNvGrpSpPr/>
        <p:nvPr/>
      </p:nvGrpSpPr>
      <p:grpSpPr>
        <a:xfrm>
          <a:off y="0" x="0"/>
          <a:ext cy="0" cx="0"/>
          <a:chOff y="0" x="0"/>
          <a:chExt cy="0" cx="0"/>
        </a:xfrm>
      </p:grpSpPr>
      <p:sp>
        <p:nvSpPr>
          <p:cNvPr name="Shape 93" id="93"/>
          <p:cNvSpPr txBox="1"/>
          <p:nvPr>
            <p:ph type="title"/>
          </p:nvPr>
        </p:nvSpPr>
        <p:spPr>
          <a:xfrm>
            <a:off y="4069803" x="3152775"/>
            <a:ext cy="1162049" cx="5538788"/>
          </a:xfrm>
          <a:prstGeom prst="rect">
            <a:avLst/>
          </a:prstGeom>
          <a:noFill/>
          <a:ln>
            <a:noFill/>
          </a:ln>
        </p:spPr>
        <p:txBody>
          <a:bodyPr bIns="91425" tIns="91425" lIns="91425" anchor="b" anchorCtr="0" rIns="91425"/>
          <a:lstStyle>
            <a:lvl1pPr algn="l" rtl="0">
              <a:lnSpc>
                <a:spcPct val="100000"/>
              </a:lnSpc>
              <a:defRPr sz="4600" b="1"/>
            </a:lvl1pPr>
            <a:lvl2pPr>
              <a:defRPr/>
            </a:lvl2pPr>
            <a:lvl3pPr>
              <a:defRPr/>
            </a:lvl3pPr>
            <a:lvl4pPr>
              <a:defRPr/>
            </a:lvl4pPr>
            <a:lvl5pPr>
              <a:defRPr/>
            </a:lvl5pPr>
            <a:lvl6pPr>
              <a:defRPr/>
            </a:lvl6pPr>
            <a:lvl7pPr>
              <a:defRPr/>
            </a:lvl7pPr>
            <a:lvl8pPr>
              <a:defRPr/>
            </a:lvl8pPr>
            <a:lvl9pPr>
              <a:defRPr/>
            </a:lvl9pPr>
          </a:lstStyle>
          <a:p/>
        </p:txBody>
      </p:sp>
      <p:sp>
        <p:nvSpPr>
          <p:cNvPr name="Shape 94" id="94"/>
          <p:cNvSpPr/>
          <p:nvPr>
            <p:ph type="pic" idx="2"/>
          </p:nvPr>
        </p:nvSpPr>
        <p:spPr>
          <a:xfrm rot="-360000">
            <a:off y="632632" x="857677"/>
            <a:ext cy="3255263" cx="5009596"/>
          </a:xfrm>
          <a:prstGeom prst="rect">
            <a:avLst/>
          </a:prstGeom>
          <a:solidFill>
            <a:srgbClr val="D8D8D8"/>
          </a:solidFill>
          <a:ln>
            <a:noFill/>
          </a:ln>
        </p:spPr>
        <p:txBody>
          <a:bodyPr bIns="91425" tIns="91425" lIns="91425" anchor="t" anchorCtr="0" rIns="91425"/>
          <a:lstStyle>
            <a:lvl1pPr indent="0" marR="0" algn="r" marL="0" rtl="0">
              <a:buClr>
                <a:schemeClr val="dk1"/>
              </a:buClr>
              <a:buFont typeface="Arial"/>
              <a:buNone/>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95" id="95"/>
          <p:cNvSpPr txBox="1"/>
          <p:nvPr>
            <p:ph type="body" idx="1"/>
          </p:nvPr>
        </p:nvSpPr>
        <p:spPr>
          <a:xfrm>
            <a:off y="5230905" x="3158116"/>
            <a:ext cy="865092" cx="5532958"/>
          </a:xfrm>
          <a:prstGeom prst="rect">
            <a:avLst/>
          </a:prstGeom>
          <a:noFill/>
          <a:ln>
            <a:noFill/>
          </a:ln>
        </p:spPr>
        <p:txBody>
          <a:bodyPr bIns="91425" tIns="91425" lIns="91425" anchor="t" anchorCtr="0" rIns="91425"/>
          <a:lstStyle>
            <a:lvl1pPr indent="0" marL="0" rtl="0">
              <a:spcBef>
                <a:spcPts val="0"/>
              </a:spcBef>
              <a:buNone/>
              <a:defRPr sz="2200"/>
            </a:lvl1pPr>
            <a:lvl2pPr indent="0" marL="457200" rtl="0">
              <a:buNone/>
              <a:defRPr sz="1200"/>
            </a:lvl2pPr>
            <a:lvl3pPr indent="0" marL="914400" rtl="0">
              <a:buNone/>
              <a:defRPr sz="1000"/>
            </a:lvl3pPr>
            <a:lvl4pPr indent="0" marL="1371600" rtl="0">
              <a:buNone/>
              <a:defRPr sz="900"/>
            </a:lvl4pPr>
            <a:lvl5pPr indent="0" marL="1828800" rtl="0">
              <a:buNone/>
              <a:defRPr sz="900"/>
            </a:lvl5pPr>
            <a:lvl6pPr indent="0" marL="2286000" rtl="0">
              <a:buNone/>
              <a:defRPr sz="900"/>
            </a:lvl6pPr>
            <a:lvl7pPr indent="0" marL="2743200" rtl="0">
              <a:buNone/>
              <a:defRPr sz="900"/>
            </a:lvl7pPr>
            <a:lvl8pPr indent="0" marL="3200400" rtl="0">
              <a:buNone/>
              <a:defRPr sz="900"/>
            </a:lvl8pPr>
            <a:lvl9pPr indent="0" marL="3657600" rtl="0">
              <a:buNone/>
              <a:defRPr sz="9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twoObj" type="twoObj">
  <p:cSld name="twoObj">
    <p:spTree>
      <p:nvGrpSpPr>
        <p:cNvPr name="Shape 102" id="102"/>
        <p:cNvGrpSpPr/>
        <p:nvPr/>
      </p:nvGrpSpPr>
      <p:grpSpPr>
        <a:xfrm>
          <a:off y="0" x="0"/>
          <a:ext cy="0" cx="0"/>
          <a:chOff y="0" x="0"/>
          <a:chExt cy="0" cx="0"/>
        </a:xfrm>
      </p:grpSpPr>
      <p:sp>
        <p:nvSpPr>
          <p:cNvPr name="Shape 103" id="103"/>
          <p:cNvSpPr txBox="1"/>
          <p:nvPr>
            <p:ph type="title"/>
          </p:nvPr>
        </p:nvSpPr>
        <p:spPr>
          <a:xfrm>
            <a:off y="503237" x="914400"/>
            <a:ext cy="868362" cx="7313612"/>
          </a:xfrm>
          <a:prstGeom prst="rect">
            <a:avLst/>
          </a:prstGeom>
          <a:noFill/>
          <a:ln>
            <a:noFill/>
          </a:ln>
        </p:spPr>
        <p:txBody>
          <a:bodyPr bIns="91425" tIns="91425" lIns="91425" anchor="t" anchorCtr="0" rIns="91425"/>
          <a:lstStyle>
            <a:lvl1pPr algn="ctr" rtl="0">
              <a:spcBef>
                <a:spcPts val="0"/>
              </a:spcBef>
              <a:buClr>
                <a:schemeClr val="dk1"/>
              </a:buClr>
              <a:buNone/>
              <a:defRPr sz="4600">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04" id="104"/>
          <p:cNvSpPr txBox="1"/>
          <p:nvPr>
            <p:ph type="body" idx="1"/>
          </p:nvPr>
        </p:nvSpPr>
        <p:spPr>
          <a:xfrm>
            <a:off y="1735139" x="914400"/>
            <a:ext cy="4056061"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
        <p:nvSpPr>
          <p:cNvPr name="Shape 105" id="105"/>
          <p:cNvSpPr txBox="1"/>
          <p:nvPr>
            <p:ph type="body" idx="2"/>
          </p:nvPr>
        </p:nvSpPr>
        <p:spPr>
          <a:xfrm>
            <a:off y="1735139" x="4648200"/>
            <a:ext cy="4056061"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twoTxTwoObj" type="twoTxTwoObj">
  <p:cSld name="twoTxTwoObj">
    <p:spTree>
      <p:nvGrpSpPr>
        <p:cNvPr name="Shape 116" id="116"/>
        <p:cNvGrpSpPr/>
        <p:nvPr/>
      </p:nvGrpSpPr>
      <p:grpSpPr>
        <a:xfrm>
          <a:off y="0" x="0"/>
          <a:ext cy="0" cx="0"/>
          <a:chOff y="0" x="0"/>
          <a:chExt cy="0" cx="0"/>
        </a:xfrm>
      </p:grpSpPr>
      <p:sp>
        <p:nvSpPr>
          <p:cNvPr name="Shape 117" id="117"/>
          <p:cNvSpPr txBox="1"/>
          <p:nvPr>
            <p:ph type="title"/>
          </p:nvPr>
        </p:nvSpPr>
        <p:spPr>
          <a:xfrm>
            <a:off y="503237" x="914400"/>
            <a:ext cy="868362" cx="7313612"/>
          </a:xfrm>
          <a:prstGeom prst="rect">
            <a:avLst/>
          </a:prstGeom>
          <a:noFill/>
          <a:ln>
            <a:noFill/>
          </a:ln>
        </p:spPr>
        <p:txBody>
          <a:bodyPr bIns="91425" tIns="91425" lIns="91425" anchor="t" anchorCtr="0" rIns="91425"/>
          <a:lstStyle>
            <a:lvl1pPr rtl="0">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18" id="118"/>
          <p:cNvSpPr txBox="1"/>
          <p:nvPr>
            <p:ph type="body" idx="1"/>
          </p:nvPr>
        </p:nvSpPr>
        <p:spPr>
          <a:xfrm>
            <a:off y="1419366" x="971325"/>
            <a:ext cy="584035" cx="3200399"/>
          </a:xfrm>
          <a:prstGeom prst="rect">
            <a:avLst/>
          </a:prstGeom>
          <a:noFill/>
          <a:ln>
            <a:noFill/>
          </a:ln>
        </p:spPr>
        <p:txBody>
          <a:bodyPr bIns="91425" tIns="91425" lIns="91425" anchor="b" anchorCtr="0" rIns="91425"/>
          <a:lstStyle>
            <a:lvl1pPr indent="0" algn="ctr" marL="0" rtl="0">
              <a:spcBef>
                <a:spcPts val="0"/>
              </a:spcBef>
              <a:buClr>
                <a:srgbClr val="B1A069"/>
              </a:buClr>
              <a:buFont typeface="Impact"/>
              <a:buNone/>
              <a:defRPr sz="2200" b="0">
                <a:solidFill>
                  <a:srgbClr val="B1A069"/>
                </a:solidFill>
                <a:latin typeface="Impact"/>
                <a:ea typeface="Impact"/>
                <a:cs typeface="Impact"/>
                <a:sym typeface="Impact"/>
              </a:defRPr>
            </a:lvl1pPr>
            <a:lvl2pPr indent="0" marL="457200" rtl="0">
              <a:buNone/>
              <a:defRPr sz="2000" b="1"/>
            </a:lvl2pPr>
            <a:lvl3pPr indent="0" marL="914400" rtl="0">
              <a:buNone/>
              <a:defRPr sz="1800" b="1"/>
            </a:lvl3pPr>
            <a:lvl4pPr indent="0" marL="1371600" rtl="0">
              <a:buNone/>
              <a:defRPr sz="1600" b="1"/>
            </a:lvl4pPr>
            <a:lvl5pPr indent="0" marL="1828800" rtl="0">
              <a:buNone/>
              <a:defRPr sz="1600" b="1"/>
            </a:lvl5pPr>
            <a:lvl6pPr indent="0" marL="2286000" rtl="0">
              <a:buNone/>
              <a:defRPr sz="1600" b="1"/>
            </a:lvl6pPr>
            <a:lvl7pPr indent="0" marL="2743200" rtl="0">
              <a:buNone/>
              <a:defRPr sz="1600" b="1"/>
            </a:lvl7pPr>
            <a:lvl8pPr indent="0" marL="3200400" rtl="0">
              <a:buNone/>
              <a:defRPr sz="1600" b="1"/>
            </a:lvl8pPr>
            <a:lvl9pPr indent="0" marL="3657600" rtl="0">
              <a:buNone/>
              <a:defRPr sz="1600" b="1"/>
            </a:lvl9pPr>
          </a:lstStyle>
          <a:p/>
        </p:txBody>
      </p:sp>
      <p:sp>
        <p:nvSpPr>
          <p:cNvPr name="Shape 119" id="119"/>
          <p:cNvSpPr txBox="1"/>
          <p:nvPr>
            <p:ph type="body" idx="2"/>
          </p:nvPr>
        </p:nvSpPr>
        <p:spPr>
          <a:xfrm>
            <a:off y="2174875" x="897366"/>
            <a:ext cy="3616325"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p:txBody>
      </p:sp>
      <p:sp>
        <p:nvSpPr>
          <p:cNvPr name="Shape 120" id="120"/>
          <p:cNvSpPr txBox="1"/>
          <p:nvPr>
            <p:ph type="body" idx="3"/>
          </p:nvPr>
        </p:nvSpPr>
        <p:spPr>
          <a:xfrm>
            <a:off y="1419366" x="4930246"/>
            <a:ext cy="584035" cx="3200399"/>
          </a:xfrm>
          <a:prstGeom prst="rect">
            <a:avLst/>
          </a:prstGeom>
          <a:noFill/>
          <a:ln>
            <a:noFill/>
          </a:ln>
        </p:spPr>
        <p:txBody>
          <a:bodyPr bIns="91425" tIns="91425" lIns="91425" anchor="b" anchorCtr="0" rIns="91425"/>
          <a:lstStyle>
            <a:lvl1pPr indent="0" algn="ctr" marL="0" rtl="0">
              <a:spcBef>
                <a:spcPts val="0"/>
              </a:spcBef>
              <a:buClr>
                <a:srgbClr val="B1A069"/>
              </a:buClr>
              <a:buFont typeface="Impact"/>
              <a:buNone/>
              <a:defRPr sz="2200" b="0">
                <a:solidFill>
                  <a:srgbClr val="B1A069"/>
                </a:solidFill>
                <a:latin typeface="Impact"/>
                <a:ea typeface="Impact"/>
                <a:cs typeface="Impact"/>
                <a:sym typeface="Impact"/>
              </a:defRPr>
            </a:lvl1pPr>
            <a:lvl2pPr indent="0" marL="457200" rtl="0">
              <a:buNone/>
              <a:defRPr sz="2000" b="1"/>
            </a:lvl2pPr>
            <a:lvl3pPr indent="0" marL="914400" rtl="0">
              <a:buNone/>
              <a:defRPr sz="1800" b="1"/>
            </a:lvl3pPr>
            <a:lvl4pPr indent="0" marL="1371600" rtl="0">
              <a:buNone/>
              <a:defRPr sz="1600" b="1"/>
            </a:lvl4pPr>
            <a:lvl5pPr indent="0" marL="1828800" rtl="0">
              <a:buNone/>
              <a:defRPr sz="1600" b="1"/>
            </a:lvl5pPr>
            <a:lvl6pPr indent="0" marL="2286000" rtl="0">
              <a:buNone/>
              <a:defRPr sz="1600" b="1"/>
            </a:lvl6pPr>
            <a:lvl7pPr indent="0" marL="2743200" rtl="0">
              <a:buNone/>
              <a:defRPr sz="1600" b="1"/>
            </a:lvl7pPr>
            <a:lvl8pPr indent="0" marL="3200400" rtl="0">
              <a:buNone/>
              <a:defRPr sz="1600" b="1"/>
            </a:lvl8pPr>
            <a:lvl9pPr indent="0" marL="3657600" rtl="0">
              <a:buNone/>
              <a:defRPr sz="1600" b="1"/>
            </a:lvl9pPr>
          </a:lstStyle>
          <a:p/>
        </p:txBody>
      </p:sp>
      <p:sp>
        <p:nvSpPr>
          <p:cNvPr name="Shape 121" id="121"/>
          <p:cNvSpPr txBox="1"/>
          <p:nvPr>
            <p:ph type="body" idx="4"/>
          </p:nvPr>
        </p:nvSpPr>
        <p:spPr>
          <a:xfrm>
            <a:off y="2174875" x="4646514"/>
            <a:ext cy="3616325"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2 Content, Top and Bottom">
  <p:cSld name="2 Content, Top and Bottom">
    <p:spTree>
      <p:nvGrpSpPr>
        <p:cNvPr name="Shape 128" id="128"/>
        <p:cNvGrpSpPr/>
        <p:nvPr/>
      </p:nvGrpSpPr>
      <p:grpSpPr>
        <a:xfrm>
          <a:off y="0" x="0"/>
          <a:ext cy="0" cx="0"/>
          <a:chOff y="0" x="0"/>
          <a:chExt cy="0" cx="0"/>
        </a:xfrm>
      </p:grpSpPr>
      <p:sp>
        <p:nvSpPr>
          <p:cNvPr name="Shape 129" id="129"/>
          <p:cNvSpPr txBox="1"/>
          <p:nvPr>
            <p:ph type="title"/>
          </p:nvPr>
        </p:nvSpPr>
        <p:spPr>
          <a:xfrm>
            <a:off y="503237" x="914400"/>
            <a:ext cy="868362" cx="7313612"/>
          </a:xfrm>
          <a:prstGeom prst="rect">
            <a:avLst/>
          </a:prstGeom>
          <a:noFill/>
          <a:ln>
            <a:noFill/>
          </a:ln>
        </p:spPr>
        <p:txBody>
          <a:bodyPr bIns="91425" tIns="91425" lIns="91425" anchor="t" anchorCtr="0" rIns="91425"/>
          <a:lstStyle>
            <a:lvl1pPr algn="ctr" rtl="0">
              <a:spcBef>
                <a:spcPts val="0"/>
              </a:spcBef>
              <a:buClr>
                <a:schemeClr val="dk1"/>
              </a:buClr>
              <a:buNone/>
              <a:defRPr sz="4600">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30" id="130"/>
          <p:cNvSpPr txBox="1"/>
          <p:nvPr>
            <p:ph type="body" idx="1"/>
          </p:nvPr>
        </p:nvSpPr>
        <p:spPr>
          <a:xfrm>
            <a:off y="1735138" x="914400"/>
            <a:ext cy="1920239" cx="7315200"/>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
        <p:nvSpPr>
          <p:cNvPr name="Shape 131" id="131"/>
          <p:cNvSpPr txBox="1"/>
          <p:nvPr>
            <p:ph type="body" idx="2"/>
          </p:nvPr>
        </p:nvSpPr>
        <p:spPr>
          <a:xfrm>
            <a:off y="3870960" x="914400"/>
            <a:ext cy="1920239" cx="7315200"/>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3 Content">
  <p:cSld name="3 Content">
    <p:spTree>
      <p:nvGrpSpPr>
        <p:cNvPr name="Shape 138" id="138"/>
        <p:cNvGrpSpPr/>
        <p:nvPr/>
      </p:nvGrpSpPr>
      <p:grpSpPr>
        <a:xfrm>
          <a:off y="0" x="0"/>
          <a:ext cy="0" cx="0"/>
          <a:chOff y="0" x="0"/>
          <a:chExt cy="0" cx="0"/>
        </a:xfrm>
      </p:grpSpPr>
      <p:sp>
        <p:nvSpPr>
          <p:cNvPr name="Shape 139" id="139"/>
          <p:cNvSpPr txBox="1"/>
          <p:nvPr>
            <p:ph type="title"/>
          </p:nvPr>
        </p:nvSpPr>
        <p:spPr>
          <a:xfrm>
            <a:off y="503237" x="914400"/>
            <a:ext cy="868362" cx="7313612"/>
          </a:xfrm>
          <a:prstGeom prst="rect">
            <a:avLst/>
          </a:prstGeom>
          <a:noFill/>
          <a:ln>
            <a:noFill/>
          </a:ln>
        </p:spPr>
        <p:txBody>
          <a:bodyPr bIns="91425" tIns="91425" lIns="91425" anchor="t" anchorCtr="0" rIns="91425"/>
          <a:lstStyle>
            <a:lvl1pPr algn="ctr" rtl="0">
              <a:spcBef>
                <a:spcPts val="0"/>
              </a:spcBef>
              <a:buClr>
                <a:schemeClr val="dk1"/>
              </a:buClr>
              <a:buNone/>
              <a:defRPr sz="4600">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40" id="140"/>
          <p:cNvSpPr txBox="1"/>
          <p:nvPr>
            <p:ph type="body" idx="1"/>
          </p:nvPr>
        </p:nvSpPr>
        <p:spPr>
          <a:xfrm>
            <a:off y="1735138" x="4645151"/>
            <a:ext cy="1920239"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
        <p:nvSpPr>
          <p:cNvPr name="Shape 141" id="141"/>
          <p:cNvSpPr txBox="1"/>
          <p:nvPr>
            <p:ph type="body" idx="2"/>
          </p:nvPr>
        </p:nvSpPr>
        <p:spPr>
          <a:xfrm>
            <a:off y="3870960" x="4645151"/>
            <a:ext cy="1920239"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
        <p:nvSpPr>
          <p:cNvPr name="Shape 142" id="142"/>
          <p:cNvSpPr txBox="1"/>
          <p:nvPr>
            <p:ph type="body" idx="3"/>
          </p:nvPr>
        </p:nvSpPr>
        <p:spPr>
          <a:xfrm>
            <a:off y="1735139" x="914400"/>
            <a:ext cy="4056061"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4 Content">
  <p:cSld name="4 Content">
    <p:spTree>
      <p:nvGrpSpPr>
        <p:cNvPr name="Shape 149" id="149"/>
        <p:cNvGrpSpPr/>
        <p:nvPr/>
      </p:nvGrpSpPr>
      <p:grpSpPr>
        <a:xfrm>
          <a:off y="0" x="0"/>
          <a:ext cy="0" cx="0"/>
          <a:chOff y="0" x="0"/>
          <a:chExt cy="0" cx="0"/>
        </a:xfrm>
      </p:grpSpPr>
      <p:sp>
        <p:nvSpPr>
          <p:cNvPr name="Shape 150" id="150"/>
          <p:cNvSpPr txBox="1"/>
          <p:nvPr>
            <p:ph type="title"/>
          </p:nvPr>
        </p:nvSpPr>
        <p:spPr>
          <a:xfrm>
            <a:off y="503237" x="914400"/>
            <a:ext cy="868362" cx="7313612"/>
          </a:xfrm>
          <a:prstGeom prst="rect">
            <a:avLst/>
          </a:prstGeom>
          <a:noFill/>
          <a:ln>
            <a:noFill/>
          </a:ln>
        </p:spPr>
        <p:txBody>
          <a:bodyPr bIns="91425" tIns="91425" lIns="91425" anchor="t" anchorCtr="0" rIns="91425"/>
          <a:lstStyle>
            <a:lvl1pPr algn="ctr" rtl="0">
              <a:spcBef>
                <a:spcPts val="0"/>
              </a:spcBef>
              <a:buClr>
                <a:schemeClr val="dk1"/>
              </a:buClr>
              <a:buNone/>
              <a:defRPr sz="4600">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51" id="151"/>
          <p:cNvSpPr txBox="1"/>
          <p:nvPr>
            <p:ph type="body" idx="1"/>
          </p:nvPr>
        </p:nvSpPr>
        <p:spPr>
          <a:xfrm>
            <a:off y="1735138" x="914400"/>
            <a:ext cy="1920239"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
        <p:nvSpPr>
          <p:cNvPr name="Shape 152" id="152"/>
          <p:cNvSpPr txBox="1"/>
          <p:nvPr>
            <p:ph type="body" idx="2"/>
          </p:nvPr>
        </p:nvSpPr>
        <p:spPr>
          <a:xfrm>
            <a:off y="3870960" x="914400"/>
            <a:ext cy="1920239"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
        <p:nvSpPr>
          <p:cNvPr name="Shape 153" id="153"/>
          <p:cNvSpPr txBox="1"/>
          <p:nvPr>
            <p:ph type="body" idx="3"/>
          </p:nvPr>
        </p:nvSpPr>
        <p:spPr>
          <a:xfrm>
            <a:off y="1735138" x="4645151"/>
            <a:ext cy="1920239"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
        <p:nvSpPr>
          <p:cNvPr name="Shape 154" id="154"/>
          <p:cNvSpPr txBox="1"/>
          <p:nvPr>
            <p:ph type="body" idx="4"/>
          </p:nvPr>
        </p:nvSpPr>
        <p:spPr>
          <a:xfrm>
            <a:off y="3870960" x="4645151"/>
            <a:ext cy="1920239"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1800"/>
            </a:lvl6pPr>
            <a:lvl7pPr rtl="0">
              <a:defRPr sz="1800"/>
            </a:lvl7pPr>
            <a:lvl8pPr rtl="0">
              <a:defRPr sz="1800"/>
            </a:lvl8pPr>
            <a:lvl9pPr rtl="0">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titleOnly" type="titleOnly">
  <p:cSld name="titleOnly">
    <p:spTree>
      <p:nvGrpSpPr>
        <p:cNvPr name="Shape 161" id="161"/>
        <p:cNvGrpSpPr/>
        <p:nvPr/>
      </p:nvGrpSpPr>
      <p:grpSpPr>
        <a:xfrm>
          <a:off y="0" x="0"/>
          <a:ext cy="0" cx="0"/>
          <a:chOff y="0" x="0"/>
          <a:chExt cy="0" cx="0"/>
        </a:xfrm>
      </p:grpSpPr>
      <p:sp>
        <p:nvSpPr>
          <p:cNvPr name="Shape 162" id="162"/>
          <p:cNvSpPr txBox="1"/>
          <p:nvPr>
            <p:ph type="title"/>
          </p:nvPr>
        </p:nvSpPr>
        <p:spPr>
          <a:xfrm>
            <a:off y="503237" x="914400"/>
            <a:ext cy="868362" cx="7313612"/>
          </a:xfrm>
          <a:prstGeom prst="rect">
            <a:avLst/>
          </a:prstGeom>
          <a:noFill/>
          <a:ln>
            <a:noFill/>
          </a:ln>
        </p:spPr>
        <p:txBody>
          <a:bodyPr bIns="91425" tIns="91425" lIns="91425" anchor="t" anchorCtr="0" rIns="91425"/>
          <a:lstStyle>
            <a:lvl1pPr algn="ctr" rtl="0">
              <a:spcBef>
                <a:spcPts val="0"/>
              </a:spcBef>
              <a:buClr>
                <a:schemeClr val="dk1"/>
              </a:buClr>
              <a:buNone/>
              <a:defRPr sz="4600">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CAPTION_ONLY">
  <p:cSld name="CAPTION_ONLY">
    <p:spTree>
      <p:nvGrpSpPr>
        <p:cNvPr name="Shape 8" id="8"/>
        <p:cNvGrpSpPr/>
        <p:nvPr/>
      </p:nvGrpSpPr>
      <p:grpSpPr>
        <a:xfrm>
          <a:off y="0" x="0"/>
          <a:ext cy="0" cx="0"/>
          <a:chOff y="0" x="0"/>
          <a:chExt cy="0" cx="0"/>
        </a:xfrm>
      </p:grpSpPr>
      <p:sp>
        <p:nvSpPr>
          <p:cNvPr name="Shape 9" id="9"/>
          <p:cNvSpPr txBox="1"/>
          <p:nvPr>
            <p:ph type="body" idx="1"/>
          </p:nvPr>
        </p:nvSpPr>
        <p:spPr>
          <a:xfrm>
            <a:off y="5875078" x="457200"/>
            <a:ext cy="692692" cx="8229600"/>
          </a:xfrm>
          <a:prstGeom prst="rect">
            <a:avLst/>
          </a:prstGeom>
          <a:noFill/>
          <a:ln>
            <a:noFill/>
          </a:ln>
        </p:spPr>
        <p:txBody>
          <a:bodyPr bIns="91425" tIns="91425" lIns="91425" anchor="t" anchorCtr="0" rIns="91425"/>
          <a:lstStyle>
            <a:lvl1pPr indent="-171450" algn="ctr" marL="285750" rtl="0">
              <a:lnSpc>
                <a:spcPct val="100000"/>
              </a:lnSpc>
              <a:spcBef>
                <a:spcPts val="360"/>
              </a:spcBef>
              <a:spcAft>
                <a:spcPts val="0"/>
              </a:spcAft>
              <a:buClr>
                <a:schemeClr val="dk1"/>
              </a:buClr>
              <a:buFont typeface="Arial"/>
              <a:buChar char="•"/>
              <a:defRPr sz="1800">
                <a:solidFill>
                  <a:schemeClr val="dk1"/>
                </a:solidFill>
              </a:defRPr>
            </a:lvl1pPr>
            <a:lvl2pPr indent="-171450" algn="ctr" marL="285750" rtl="0">
              <a:lnSpc>
                <a:spcPct val="100000"/>
              </a:lnSpc>
              <a:spcBef>
                <a:spcPts val="360"/>
              </a:spcBef>
              <a:spcAft>
                <a:spcPts val="0"/>
              </a:spcAft>
              <a:buClr>
                <a:schemeClr val="dk1"/>
              </a:buClr>
              <a:buFont typeface="Courier New"/>
              <a:buChar char="o"/>
              <a:defRPr sz="1800">
                <a:solidFill>
                  <a:schemeClr val="dk1"/>
                </a:solidFill>
              </a:defRPr>
            </a:lvl2pPr>
            <a:lvl3pPr indent="-171450" algn="ctr" marL="285750" rtl="0">
              <a:lnSpc>
                <a:spcPct val="100000"/>
              </a:lnSpc>
              <a:spcBef>
                <a:spcPts val="360"/>
              </a:spcBef>
              <a:spcAft>
                <a:spcPts val="0"/>
              </a:spcAft>
              <a:buClr>
                <a:schemeClr val="dk1"/>
              </a:buClr>
              <a:buFont typeface="Wingdings"/>
              <a:buChar char="§"/>
              <a:defRPr sz="1800">
                <a:solidFill>
                  <a:schemeClr val="dk1"/>
                </a:solidFill>
              </a:defRPr>
            </a:lvl3pPr>
            <a:lvl4pPr indent="-171450" algn="ctr" marL="285750" rtl="0">
              <a:lnSpc>
                <a:spcPct val="100000"/>
              </a:lnSpc>
              <a:spcBef>
                <a:spcPts val="360"/>
              </a:spcBef>
              <a:spcAft>
                <a:spcPts val="0"/>
              </a:spcAft>
              <a:buClr>
                <a:schemeClr val="dk1"/>
              </a:buClr>
              <a:buFont typeface="Arial"/>
              <a:buChar char="•"/>
              <a:defRPr sz="1800">
                <a:solidFill>
                  <a:schemeClr val="dk1"/>
                </a:solidFill>
              </a:defRPr>
            </a:lvl4pPr>
            <a:lvl5pPr indent="-171450" algn="ctr" marL="285750" rtl="0">
              <a:lnSpc>
                <a:spcPct val="100000"/>
              </a:lnSpc>
              <a:spcBef>
                <a:spcPts val="360"/>
              </a:spcBef>
              <a:spcAft>
                <a:spcPts val="0"/>
              </a:spcAft>
              <a:buClr>
                <a:schemeClr val="dk1"/>
              </a:buClr>
              <a:buFont typeface="Courier New"/>
              <a:buChar char="o"/>
              <a:defRPr sz="1800">
                <a:solidFill>
                  <a:schemeClr val="dk1"/>
                </a:solidFill>
              </a:defRPr>
            </a:lvl5pPr>
            <a:lvl6pPr indent="-171450" algn="ctr" marL="285750" rtl="0">
              <a:lnSpc>
                <a:spcPct val="100000"/>
              </a:lnSpc>
              <a:spcBef>
                <a:spcPts val="360"/>
              </a:spcBef>
              <a:spcAft>
                <a:spcPts val="0"/>
              </a:spcAft>
              <a:buClr>
                <a:schemeClr val="dk1"/>
              </a:buClr>
              <a:buFont typeface="Wingdings"/>
              <a:buChar char="§"/>
              <a:defRPr sz="1800">
                <a:solidFill>
                  <a:schemeClr val="dk1"/>
                </a:solidFill>
              </a:defRPr>
            </a:lvl6pPr>
            <a:lvl7pPr indent="-171450" algn="ctr" marL="285750" rtl="0">
              <a:lnSpc>
                <a:spcPct val="100000"/>
              </a:lnSpc>
              <a:spcBef>
                <a:spcPts val="360"/>
              </a:spcBef>
              <a:spcAft>
                <a:spcPts val="0"/>
              </a:spcAft>
              <a:buClr>
                <a:schemeClr val="dk1"/>
              </a:buClr>
              <a:buFont typeface="Arial"/>
              <a:buChar char="•"/>
              <a:defRPr sz="1800">
                <a:solidFill>
                  <a:schemeClr val="dk1"/>
                </a:solidFill>
              </a:defRPr>
            </a:lvl7pPr>
            <a:lvl8pPr indent="-171450" algn="ctr" marL="285750" rtl="0">
              <a:lnSpc>
                <a:spcPct val="100000"/>
              </a:lnSpc>
              <a:spcBef>
                <a:spcPts val="360"/>
              </a:spcBef>
              <a:spcAft>
                <a:spcPts val="0"/>
              </a:spcAft>
              <a:buClr>
                <a:schemeClr val="dk1"/>
              </a:buClr>
              <a:buFont typeface="Courier New"/>
              <a:buChar char="o"/>
              <a:defRPr sz="1800">
                <a:solidFill>
                  <a:schemeClr val="dk1"/>
                </a:solidFill>
              </a:defRPr>
            </a:lvl8pPr>
            <a:lvl9pPr indent="-171450" algn="ctr" marL="285750" rtl="0">
              <a:lnSpc>
                <a:spcPct val="100000"/>
              </a:lnSpc>
              <a:spcBef>
                <a:spcPts val="360"/>
              </a:spcBef>
              <a:spcAft>
                <a:spcPts val="0"/>
              </a:spcAft>
              <a:buClr>
                <a:schemeClr val="dk1"/>
              </a:buClr>
              <a:buFont typeface="Wingdings"/>
              <a:buChar char="§"/>
              <a:defRPr sz="1800">
                <a:solidFill>
                  <a:schemeClr val="dk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blank" type="blank">
  <p:cSld name="blank">
    <p:spTree>
      <p:nvGrpSpPr>
        <p:cNvPr name="Shape 169" id="169"/>
        <p:cNvGrpSpPr/>
        <p:nvPr/>
      </p:nvGrpSpPr>
      <p:grpSpPr>
        <a:xfrm>
          <a:off y="0" x="0"/>
          <a:ext cy="0" cx="0"/>
          <a:chOff y="0" x="0"/>
          <a:chExt cy="0" cx="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objTx" type="objTx">
  <p:cSld name="objTx">
    <p:spTree>
      <p:nvGrpSpPr>
        <p:cNvPr name="Shape 176" id="176"/>
        <p:cNvGrpSpPr/>
        <p:nvPr/>
      </p:nvGrpSpPr>
      <p:grpSpPr>
        <a:xfrm>
          <a:off y="0" x="0"/>
          <a:ext cy="0" cx="0"/>
          <a:chOff y="0" x="0"/>
          <a:chExt cy="0" cx="0"/>
        </a:xfrm>
      </p:grpSpPr>
      <p:sp>
        <p:nvSpPr>
          <p:cNvPr name="Shape 177" id="177"/>
          <p:cNvSpPr txBox="1"/>
          <p:nvPr>
            <p:ph type="title"/>
          </p:nvPr>
        </p:nvSpPr>
        <p:spPr>
          <a:xfrm>
            <a:off y="1690048" x="914400"/>
            <a:ext cy="1162049" cx="3563938"/>
          </a:xfrm>
          <a:prstGeom prst="rect">
            <a:avLst/>
          </a:prstGeom>
          <a:noFill/>
          <a:ln>
            <a:noFill/>
          </a:ln>
        </p:spPr>
        <p:txBody>
          <a:bodyPr bIns="91425" tIns="91425" lIns="91425" anchor="b" anchorCtr="0" rIns="91425"/>
          <a:lstStyle>
            <a:lvl1pPr algn="l" rtl="0">
              <a:lnSpc>
                <a:spcPct val="109523"/>
              </a:lnSpc>
              <a:defRPr sz="4200" b="1"/>
            </a:lvl1pPr>
            <a:lvl2pPr>
              <a:defRPr/>
            </a:lvl2pPr>
            <a:lvl3pPr>
              <a:defRPr/>
            </a:lvl3pPr>
            <a:lvl4pPr>
              <a:defRPr/>
            </a:lvl4pPr>
            <a:lvl5pPr>
              <a:defRPr/>
            </a:lvl5pPr>
            <a:lvl6pPr>
              <a:defRPr/>
            </a:lvl6pPr>
            <a:lvl7pPr>
              <a:defRPr/>
            </a:lvl7pPr>
            <a:lvl8pPr>
              <a:defRPr/>
            </a:lvl8pPr>
            <a:lvl9pPr>
              <a:defRPr/>
            </a:lvl9pPr>
          </a:lstStyle>
          <a:p/>
        </p:txBody>
      </p:sp>
      <p:sp>
        <p:nvSpPr>
          <p:cNvPr name="Shape 178" id="178"/>
          <p:cNvSpPr txBox="1"/>
          <p:nvPr>
            <p:ph type="body" idx="1"/>
          </p:nvPr>
        </p:nvSpPr>
        <p:spPr>
          <a:xfrm>
            <a:off y="368489" x="4667250"/>
            <a:ext cy="5627498" cx="3566159"/>
          </a:xfrm>
          <a:prstGeom prst="rect">
            <a:avLst/>
          </a:prstGeom>
          <a:noFill/>
          <a:ln>
            <a:noFill/>
          </a:ln>
        </p:spPr>
        <p:txBody>
          <a:bodyPr bIns="91425" tIns="91425" lIns="91425" anchor="t" anchorCtr="0" rIns="91425"/>
          <a:lstStyle>
            <a:lvl1pPr rtl="0">
              <a:defRPr sz="2200"/>
            </a:lvl1pPr>
            <a:lvl2pPr rtl="0">
              <a:defRPr sz="2000"/>
            </a:lvl2pPr>
            <a:lvl3pPr rtl="0">
              <a:defRPr sz="1800"/>
            </a:lvl3pPr>
            <a:lvl4pPr rtl="0">
              <a:defRPr sz="1800"/>
            </a:lvl4pPr>
            <a:lvl5pPr rtl="0">
              <a:defRPr sz="1800"/>
            </a:lvl5pPr>
            <a:lvl6pPr rtl="0">
              <a:defRPr sz="2000"/>
            </a:lvl6pPr>
            <a:lvl7pPr rtl="0">
              <a:defRPr sz="2000"/>
            </a:lvl7pPr>
            <a:lvl8pPr rtl="0">
              <a:defRPr sz="2000"/>
            </a:lvl8pPr>
            <a:lvl9pPr rtl="0">
              <a:defRPr sz="2000"/>
            </a:lvl9pPr>
          </a:lstStyle>
          <a:p/>
        </p:txBody>
      </p:sp>
      <p:sp>
        <p:nvSpPr>
          <p:cNvPr name="Shape 179" id="179"/>
          <p:cNvSpPr txBox="1"/>
          <p:nvPr>
            <p:ph type="body" idx="2"/>
          </p:nvPr>
        </p:nvSpPr>
        <p:spPr>
          <a:xfrm>
            <a:off y="2866030" x="914398"/>
            <a:ext cy="2163170" cx="3563938"/>
          </a:xfrm>
          <a:prstGeom prst="rect">
            <a:avLst/>
          </a:prstGeom>
          <a:noFill/>
          <a:ln>
            <a:noFill/>
          </a:ln>
        </p:spPr>
        <p:txBody>
          <a:bodyPr bIns="91425" tIns="91425" lIns="91425" anchor="t" anchorCtr="0" rIns="91425"/>
          <a:lstStyle>
            <a:lvl1pPr indent="0" marL="0" rtl="0">
              <a:buNone/>
              <a:defRPr sz="2000"/>
            </a:lvl1pPr>
            <a:lvl2pPr indent="0" marL="457200" rtl="0">
              <a:buNone/>
              <a:defRPr sz="1200"/>
            </a:lvl2pPr>
            <a:lvl3pPr indent="0" marL="914400" rtl="0">
              <a:buNone/>
              <a:defRPr sz="1000"/>
            </a:lvl3pPr>
            <a:lvl4pPr indent="0" marL="1371600" rtl="0">
              <a:buNone/>
              <a:defRPr sz="900"/>
            </a:lvl4pPr>
            <a:lvl5pPr indent="0" marL="1828800" rtl="0">
              <a:buNone/>
              <a:defRPr sz="900"/>
            </a:lvl5pPr>
            <a:lvl6pPr indent="0" marL="2286000" rtl="0">
              <a:buNone/>
              <a:defRPr sz="900"/>
            </a:lvl6pPr>
            <a:lvl7pPr indent="0" marL="2743200" rtl="0">
              <a:buNone/>
              <a:defRPr sz="900"/>
            </a:lvl7pPr>
            <a:lvl8pPr indent="0" marL="3200400" rtl="0">
              <a:buNone/>
              <a:defRPr sz="900"/>
            </a:lvl8pPr>
            <a:lvl9pPr indent="0" marL="3657600" rtl="0">
              <a:buNone/>
              <a:defRPr sz="9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Picture with Caption">
  <p:cSld name="Picture with Caption">
    <p:spTree>
      <p:nvGrpSpPr>
        <p:cNvPr name="Shape 191" id="191"/>
        <p:cNvGrpSpPr/>
        <p:nvPr/>
      </p:nvGrpSpPr>
      <p:grpSpPr>
        <a:xfrm>
          <a:off y="0" x="0"/>
          <a:ext cy="0" cx="0"/>
          <a:chOff y="0" x="0"/>
          <a:chExt cy="0" cx="0"/>
        </a:xfrm>
      </p:grpSpPr>
      <p:sp>
        <p:nvSpPr>
          <p:cNvPr name="Shape 192" id="192"/>
          <p:cNvSpPr txBox="1"/>
          <p:nvPr>
            <p:ph type="title"/>
          </p:nvPr>
        </p:nvSpPr>
        <p:spPr>
          <a:xfrm>
            <a:off y="1524000" x="5017546"/>
            <a:ext cy="1162049" cx="3566159"/>
          </a:xfrm>
          <a:prstGeom prst="rect">
            <a:avLst/>
          </a:prstGeom>
          <a:noFill/>
          <a:ln>
            <a:noFill/>
          </a:ln>
        </p:spPr>
        <p:txBody>
          <a:bodyPr bIns="91425" tIns="91425" lIns="91425" anchor="b" anchorCtr="0" rIns="91425"/>
          <a:lstStyle>
            <a:lvl1pPr algn="l" rtl="0">
              <a:lnSpc>
                <a:spcPct val="109523"/>
              </a:lnSpc>
              <a:defRPr sz="4200" b="1"/>
            </a:lvl1pPr>
            <a:lvl2pPr>
              <a:defRPr/>
            </a:lvl2pPr>
            <a:lvl3pPr>
              <a:defRPr/>
            </a:lvl3pPr>
            <a:lvl4pPr>
              <a:defRPr/>
            </a:lvl4pPr>
            <a:lvl5pPr>
              <a:defRPr/>
            </a:lvl5pPr>
            <a:lvl6pPr>
              <a:defRPr/>
            </a:lvl6pPr>
            <a:lvl7pPr>
              <a:defRPr/>
            </a:lvl7pPr>
            <a:lvl8pPr>
              <a:defRPr/>
            </a:lvl8pPr>
            <a:lvl9pPr>
              <a:defRPr/>
            </a:lvl9pPr>
          </a:lstStyle>
          <a:p/>
        </p:txBody>
      </p:sp>
      <p:sp>
        <p:nvSpPr>
          <p:cNvPr name="Shape 193" id="193"/>
          <p:cNvSpPr txBox="1"/>
          <p:nvPr>
            <p:ph type="body" idx="1"/>
          </p:nvPr>
        </p:nvSpPr>
        <p:spPr>
          <a:xfrm>
            <a:off y="2699982" x="5017544"/>
            <a:ext cy="2163170" cx="3566159"/>
          </a:xfrm>
          <a:prstGeom prst="rect">
            <a:avLst/>
          </a:prstGeom>
          <a:noFill/>
          <a:ln>
            <a:noFill/>
          </a:ln>
        </p:spPr>
        <p:txBody>
          <a:bodyPr bIns="91425" tIns="91425" lIns="91425" anchor="t" anchorCtr="0" rIns="91425"/>
          <a:lstStyle>
            <a:lvl1pPr indent="0" marL="0" rtl="0">
              <a:buNone/>
              <a:defRPr sz="2000"/>
            </a:lvl1pPr>
            <a:lvl2pPr indent="0" marL="457200" rtl="0">
              <a:buNone/>
              <a:defRPr sz="1200"/>
            </a:lvl2pPr>
            <a:lvl3pPr indent="0" marL="914400" rtl="0">
              <a:buNone/>
              <a:defRPr sz="1000"/>
            </a:lvl3pPr>
            <a:lvl4pPr indent="0" marL="1371600" rtl="0">
              <a:buNone/>
              <a:defRPr sz="900"/>
            </a:lvl4pPr>
            <a:lvl5pPr indent="0" marL="1828800" rtl="0">
              <a:buNone/>
              <a:defRPr sz="900"/>
            </a:lvl5pPr>
            <a:lvl6pPr indent="0" marL="2286000" rtl="0">
              <a:buNone/>
              <a:defRPr sz="900"/>
            </a:lvl6pPr>
            <a:lvl7pPr indent="0" marL="2743200" rtl="0">
              <a:buNone/>
              <a:defRPr sz="900"/>
            </a:lvl7pPr>
            <a:lvl8pPr indent="0" marL="3200400" rtl="0">
              <a:buNone/>
              <a:defRPr sz="900"/>
            </a:lvl8pPr>
            <a:lvl9pPr indent="0" marL="3657600" rtl="0">
              <a:buNone/>
              <a:defRPr sz="900"/>
            </a:lvl9pPr>
          </a:lstStyle>
          <a:p/>
        </p:txBody>
      </p:sp>
      <p:sp>
        <p:nvSpPr>
          <p:cNvPr name="Shape 194" id="194"/>
          <p:cNvSpPr/>
          <p:nvPr>
            <p:ph type="pic" idx="2"/>
          </p:nvPr>
        </p:nvSpPr>
        <p:spPr>
          <a:xfrm rot="-178369">
            <a:off y="667559" x="808792"/>
            <a:ext cy="5124723" cx="3468663"/>
          </a:xfrm>
          <a:prstGeom prst="rect">
            <a:avLst/>
          </a:prstGeom>
          <a:solidFill>
            <a:srgbClr val="D8D8D8"/>
          </a:solidFill>
          <a:ln>
            <a:noFill/>
          </a:ln>
        </p:spPr>
        <p:txBody>
          <a:bodyPr bIns="91425" tIns="91425" lIns="91425" anchor="t" anchorCtr="0" rIns="91425"/>
          <a:lstStyle>
            <a:lvl1pPr indent="0" marR="0" algn="r" marL="0" rtl="0">
              <a:buClr>
                <a:schemeClr val="dk1"/>
              </a:buClr>
              <a:buFont typeface="Arial"/>
              <a:buNone/>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2 Pictures with Caption">
  <p:cSld name="2 Pictures with Caption">
    <p:spTree>
      <p:nvGrpSpPr>
        <p:cNvPr name="Shape 211" id="211"/>
        <p:cNvGrpSpPr/>
        <p:nvPr/>
      </p:nvGrpSpPr>
      <p:grpSpPr>
        <a:xfrm>
          <a:off y="0" x="0"/>
          <a:ext cy="0" cx="0"/>
          <a:chOff y="0" x="0"/>
          <a:chExt cy="0" cx="0"/>
        </a:xfrm>
      </p:grpSpPr>
      <p:sp>
        <p:nvSpPr>
          <p:cNvPr name="Shape 212" id="212"/>
          <p:cNvSpPr/>
          <p:nvPr>
            <p:ph type="pic" idx="2"/>
          </p:nvPr>
        </p:nvSpPr>
        <p:spPr>
          <a:xfrm rot="-385649">
            <a:off y="3682578" x="491057"/>
            <a:ext cy="2697083" cx="3704108"/>
          </a:xfrm>
          <a:prstGeom prst="rect">
            <a:avLst/>
          </a:prstGeom>
          <a:solidFill>
            <a:srgbClr val="D8D8D8"/>
          </a:solidFill>
          <a:ln>
            <a:noFill/>
          </a:ln>
        </p:spPr>
        <p:txBody>
          <a:bodyPr bIns="91425" tIns="91425" lIns="91425" anchor="t" anchorCtr="0" rIns="91425"/>
          <a:lstStyle>
            <a:lvl1pPr indent="0" marR="0" algn="r" marL="0" rtl="0">
              <a:buClr>
                <a:schemeClr val="dk1"/>
              </a:buClr>
              <a:buFont typeface="Arial"/>
              <a:buNone/>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13" id="213"/>
          <p:cNvSpPr/>
          <p:nvPr>
            <p:ph type="pic" idx="3"/>
          </p:nvPr>
        </p:nvSpPr>
        <p:spPr>
          <a:xfrm rot="232774">
            <a:off y="403036" x="347128"/>
            <a:ext cy="2697083" cx="3704108"/>
          </a:xfrm>
          <a:prstGeom prst="rect">
            <a:avLst/>
          </a:prstGeom>
          <a:solidFill>
            <a:srgbClr val="D8D8D8"/>
          </a:solidFill>
          <a:ln>
            <a:noFill/>
          </a:ln>
        </p:spPr>
        <p:txBody>
          <a:bodyPr bIns="91425" tIns="91425" lIns="91425" anchor="t" anchorCtr="0" rIns="91425"/>
          <a:lstStyle>
            <a:lvl1pPr indent="0" marR="0" algn="r" marL="0" rtl="0">
              <a:buClr>
                <a:schemeClr val="dk1"/>
              </a:buClr>
              <a:buFont typeface="Arial"/>
              <a:buNone/>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14" id="214"/>
          <p:cNvSpPr txBox="1"/>
          <p:nvPr>
            <p:ph type="title"/>
          </p:nvPr>
        </p:nvSpPr>
        <p:spPr>
          <a:xfrm>
            <a:off y="1524000" x="5013433"/>
            <a:ext cy="1162049" cx="3566159"/>
          </a:xfrm>
          <a:prstGeom prst="rect">
            <a:avLst/>
          </a:prstGeom>
          <a:noFill/>
          <a:ln>
            <a:noFill/>
          </a:ln>
        </p:spPr>
        <p:txBody>
          <a:bodyPr bIns="91425" tIns="91425" lIns="91425" anchor="b" anchorCtr="0" rIns="91425"/>
          <a:lstStyle>
            <a:lvl1pPr algn="l" rtl="0">
              <a:lnSpc>
                <a:spcPct val="109523"/>
              </a:lnSpc>
              <a:defRPr sz="4200" b="1"/>
            </a:lvl1pPr>
            <a:lvl2pPr>
              <a:defRPr/>
            </a:lvl2pPr>
            <a:lvl3pPr>
              <a:defRPr/>
            </a:lvl3pPr>
            <a:lvl4pPr>
              <a:defRPr/>
            </a:lvl4pPr>
            <a:lvl5pPr>
              <a:defRPr/>
            </a:lvl5pPr>
            <a:lvl6pPr>
              <a:defRPr/>
            </a:lvl6pPr>
            <a:lvl7pPr>
              <a:defRPr/>
            </a:lvl7pPr>
            <a:lvl8pPr>
              <a:defRPr/>
            </a:lvl8pPr>
            <a:lvl9pPr>
              <a:defRPr/>
            </a:lvl9pPr>
          </a:lstStyle>
          <a:p/>
        </p:txBody>
      </p:sp>
      <p:sp>
        <p:nvSpPr>
          <p:cNvPr name="Shape 215" id="215"/>
          <p:cNvSpPr txBox="1"/>
          <p:nvPr>
            <p:ph type="body" idx="1"/>
          </p:nvPr>
        </p:nvSpPr>
        <p:spPr>
          <a:xfrm>
            <a:off y="2699982" x="5013432"/>
            <a:ext cy="2163170" cx="3566159"/>
          </a:xfrm>
          <a:prstGeom prst="rect">
            <a:avLst/>
          </a:prstGeom>
          <a:noFill/>
          <a:ln>
            <a:noFill/>
          </a:ln>
        </p:spPr>
        <p:txBody>
          <a:bodyPr bIns="91425" tIns="91425" lIns="91425" anchor="t" anchorCtr="0" rIns="91425"/>
          <a:lstStyle>
            <a:lvl1pPr indent="0" marL="0" rtl="0">
              <a:buNone/>
              <a:defRPr sz="2000"/>
            </a:lvl1pPr>
            <a:lvl2pPr indent="0" marL="457200" rtl="0">
              <a:buNone/>
              <a:defRPr sz="1200"/>
            </a:lvl2pPr>
            <a:lvl3pPr indent="0" marL="914400" rtl="0">
              <a:buNone/>
              <a:defRPr sz="1000"/>
            </a:lvl3pPr>
            <a:lvl4pPr indent="0" marL="1371600" rtl="0">
              <a:buNone/>
              <a:defRPr sz="900"/>
            </a:lvl4pPr>
            <a:lvl5pPr indent="0" marL="1828800" rtl="0">
              <a:buNone/>
              <a:defRPr sz="900"/>
            </a:lvl5pPr>
            <a:lvl6pPr indent="0" marL="2286000" rtl="0">
              <a:buNone/>
              <a:defRPr sz="900"/>
            </a:lvl6pPr>
            <a:lvl7pPr indent="0" marL="2743200" rtl="0">
              <a:buNone/>
              <a:defRPr sz="900"/>
            </a:lvl7pPr>
            <a:lvl8pPr indent="0" marL="3200400" rtl="0">
              <a:buNone/>
              <a:defRPr sz="900"/>
            </a:lvl8pPr>
            <a:lvl9pPr indent="0" marL="3657600" rtl="0">
              <a:buNone/>
              <a:defRPr sz="9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Picture above Caption">
  <p:cSld name="Picture above Caption">
    <p:spTree>
      <p:nvGrpSpPr>
        <p:cNvPr name="Shape 227" id="227"/>
        <p:cNvGrpSpPr/>
        <p:nvPr/>
      </p:nvGrpSpPr>
      <p:grpSpPr>
        <a:xfrm>
          <a:off y="0" x="0"/>
          <a:ext cy="0" cx="0"/>
          <a:chOff y="0" x="0"/>
          <a:chExt cy="0" cx="0"/>
        </a:xfrm>
      </p:grpSpPr>
      <p:sp>
        <p:nvSpPr>
          <p:cNvPr name="Shape 228" id="228"/>
          <p:cNvSpPr txBox="1"/>
          <p:nvPr>
            <p:ph type="title"/>
          </p:nvPr>
        </p:nvSpPr>
        <p:spPr>
          <a:xfrm>
            <a:off y="3762373" x="914400"/>
            <a:ext cy="1162049" cx="7315200"/>
          </a:xfrm>
          <a:prstGeom prst="rect">
            <a:avLst/>
          </a:prstGeom>
          <a:noFill/>
          <a:ln>
            <a:noFill/>
          </a:ln>
        </p:spPr>
        <p:txBody>
          <a:bodyPr bIns="91425" tIns="91425" lIns="91425" anchor="b" anchorCtr="0" rIns="91425"/>
          <a:lstStyle>
            <a:lvl1pPr algn="l" rtl="0">
              <a:lnSpc>
                <a:spcPct val="127777"/>
              </a:lnSpc>
              <a:defRPr sz="3600" b="1"/>
            </a:lvl1pPr>
            <a:lvl2pPr>
              <a:defRPr/>
            </a:lvl2pPr>
            <a:lvl3pPr>
              <a:defRPr/>
            </a:lvl3pPr>
            <a:lvl4pPr>
              <a:defRPr/>
            </a:lvl4pPr>
            <a:lvl5pPr>
              <a:defRPr/>
            </a:lvl5pPr>
            <a:lvl6pPr>
              <a:defRPr/>
            </a:lvl6pPr>
            <a:lvl7pPr>
              <a:defRPr/>
            </a:lvl7pPr>
            <a:lvl8pPr>
              <a:defRPr/>
            </a:lvl8pPr>
            <a:lvl9pPr>
              <a:defRPr/>
            </a:lvl9pPr>
          </a:lstStyle>
          <a:p/>
        </p:txBody>
      </p:sp>
      <p:sp>
        <p:nvSpPr>
          <p:cNvPr name="Shape 229" id="229"/>
          <p:cNvSpPr txBox="1"/>
          <p:nvPr>
            <p:ph type="body" idx="1"/>
          </p:nvPr>
        </p:nvSpPr>
        <p:spPr>
          <a:xfrm>
            <a:off y="4928735" x="914400"/>
            <a:ext cy="987969" cx="7315200"/>
          </a:xfrm>
          <a:prstGeom prst="rect">
            <a:avLst/>
          </a:prstGeom>
          <a:noFill/>
          <a:ln>
            <a:noFill/>
          </a:ln>
        </p:spPr>
        <p:txBody>
          <a:bodyPr bIns="91425" tIns="91425" lIns="91425" anchor="t" anchorCtr="0" rIns="91425"/>
          <a:lstStyle>
            <a:lvl1pPr indent="0" marL="0" rtl="0">
              <a:spcBef>
                <a:spcPts val="0"/>
              </a:spcBef>
              <a:buNone/>
              <a:defRPr sz="2000"/>
            </a:lvl1pPr>
            <a:lvl2pPr indent="0" marL="457200" rtl="0">
              <a:buNone/>
              <a:defRPr sz="1200"/>
            </a:lvl2pPr>
            <a:lvl3pPr indent="0" marL="914400" rtl="0">
              <a:buNone/>
              <a:defRPr sz="1000"/>
            </a:lvl3pPr>
            <a:lvl4pPr indent="0" marL="1371600" rtl="0">
              <a:buNone/>
              <a:defRPr sz="900"/>
            </a:lvl4pPr>
            <a:lvl5pPr indent="0" marL="1828800" rtl="0">
              <a:buNone/>
              <a:defRPr sz="900"/>
            </a:lvl5pPr>
            <a:lvl6pPr indent="0" marL="2286000" rtl="0">
              <a:buNone/>
              <a:defRPr sz="900"/>
            </a:lvl6pPr>
            <a:lvl7pPr indent="0" marL="2743200" rtl="0">
              <a:buNone/>
              <a:defRPr sz="900"/>
            </a:lvl7pPr>
            <a:lvl8pPr indent="0" marL="3200400" rtl="0">
              <a:buNone/>
              <a:defRPr sz="900"/>
            </a:lvl8pPr>
            <a:lvl9pPr indent="0" marL="3657600" rtl="0">
              <a:buNone/>
              <a:defRPr sz="900"/>
            </a:lvl9pPr>
          </a:lstStyle>
          <a:p/>
        </p:txBody>
      </p:sp>
      <p:sp>
        <p:nvSpPr>
          <p:cNvPr name="Shape 230" id="230"/>
          <p:cNvSpPr/>
          <p:nvPr>
            <p:ph type="pic" idx="2"/>
          </p:nvPr>
        </p:nvSpPr>
        <p:spPr>
          <a:xfrm rot="232774">
            <a:off y="564564" x="2248157"/>
            <a:ext cy="3072384" cx="4653576"/>
          </a:xfrm>
          <a:prstGeom prst="rect">
            <a:avLst/>
          </a:prstGeom>
          <a:solidFill>
            <a:srgbClr val="D8D8D8"/>
          </a:solidFill>
          <a:ln>
            <a:noFill/>
          </a:ln>
        </p:spPr>
        <p:txBody>
          <a:bodyPr bIns="91425" tIns="91425" lIns="91425" anchor="t" anchorCtr="0" rIns="91425"/>
          <a:lstStyle>
            <a:lvl1pPr indent="0" marR="0" algn="r" marL="0" rtl="0">
              <a:buClr>
                <a:schemeClr val="dk1"/>
              </a:buClr>
              <a:buFont typeface="Arial"/>
              <a:buNone/>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2 Pictures above Caption">
  <p:cSld name="2 Pictures above Caption">
    <p:spTree>
      <p:nvGrpSpPr>
        <p:cNvPr name="Shape 247" id="247"/>
        <p:cNvGrpSpPr/>
        <p:nvPr/>
      </p:nvGrpSpPr>
      <p:grpSpPr>
        <a:xfrm>
          <a:off y="0" x="0"/>
          <a:ext cy="0" cx="0"/>
          <a:chOff y="0" x="0"/>
          <a:chExt cy="0" cx="0"/>
        </a:xfrm>
      </p:grpSpPr>
      <p:sp>
        <p:nvSpPr>
          <p:cNvPr name="Shape 248" id="248"/>
          <p:cNvSpPr txBox="1"/>
          <p:nvPr>
            <p:ph type="title"/>
          </p:nvPr>
        </p:nvSpPr>
        <p:spPr>
          <a:xfrm>
            <a:off y="3762373" x="914400"/>
            <a:ext cy="1162049" cx="7315200"/>
          </a:xfrm>
          <a:prstGeom prst="rect">
            <a:avLst/>
          </a:prstGeom>
          <a:noFill/>
          <a:ln>
            <a:noFill/>
          </a:ln>
        </p:spPr>
        <p:txBody>
          <a:bodyPr bIns="91425" tIns="91425" lIns="91425" anchor="b" anchorCtr="0" rIns="91425"/>
          <a:lstStyle>
            <a:lvl1pPr algn="l" rtl="0">
              <a:lnSpc>
                <a:spcPct val="127777"/>
              </a:lnSpc>
              <a:defRPr sz="3600" b="1"/>
            </a:lvl1pPr>
            <a:lvl2pPr>
              <a:defRPr/>
            </a:lvl2pPr>
            <a:lvl3pPr>
              <a:defRPr/>
            </a:lvl3pPr>
            <a:lvl4pPr>
              <a:defRPr/>
            </a:lvl4pPr>
            <a:lvl5pPr>
              <a:defRPr/>
            </a:lvl5pPr>
            <a:lvl6pPr>
              <a:defRPr/>
            </a:lvl6pPr>
            <a:lvl7pPr>
              <a:defRPr/>
            </a:lvl7pPr>
            <a:lvl8pPr>
              <a:defRPr/>
            </a:lvl8pPr>
            <a:lvl9pPr>
              <a:defRPr/>
            </a:lvl9pPr>
          </a:lstStyle>
          <a:p/>
        </p:txBody>
      </p:sp>
      <p:sp>
        <p:nvSpPr>
          <p:cNvPr name="Shape 249" id="249"/>
          <p:cNvSpPr/>
          <p:nvPr>
            <p:ph type="pic" idx="2"/>
          </p:nvPr>
        </p:nvSpPr>
        <p:spPr>
          <a:xfrm rot="-179999">
            <a:off y="304998" x="299151"/>
            <a:ext cy="3334235" cx="3598455"/>
          </a:xfrm>
          <a:prstGeom prst="rect">
            <a:avLst/>
          </a:prstGeom>
          <a:solidFill>
            <a:srgbClr val="D8D8D8"/>
          </a:solidFill>
          <a:ln>
            <a:noFill/>
          </a:ln>
        </p:spPr>
        <p:txBody>
          <a:bodyPr bIns="91425" tIns="91425" lIns="91425" anchor="t" anchorCtr="0" rIns="91425"/>
          <a:lstStyle>
            <a:lvl1pPr indent="0" marR="0" algn="r" marL="0" rtl="0">
              <a:buClr>
                <a:schemeClr val="dk1"/>
              </a:buClr>
              <a:buFont typeface="Arial"/>
              <a:buNone/>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50" id="250"/>
          <p:cNvSpPr/>
          <p:nvPr>
            <p:ph type="pic" idx="3"/>
          </p:nvPr>
        </p:nvSpPr>
        <p:spPr>
          <a:xfrm rot="360000">
            <a:off y="507668" x="4336485"/>
            <a:ext cy="3072384" cx="4432860"/>
          </a:xfrm>
          <a:prstGeom prst="rect">
            <a:avLst/>
          </a:prstGeom>
          <a:solidFill>
            <a:srgbClr val="D8D8D8"/>
          </a:solidFill>
          <a:ln>
            <a:noFill/>
          </a:ln>
        </p:spPr>
        <p:txBody>
          <a:bodyPr bIns="91425" tIns="91425" lIns="91425" anchor="t" anchorCtr="0" rIns="91425"/>
          <a:lstStyle>
            <a:lvl1pPr indent="0" marR="0" algn="r" marL="0" rtl="0">
              <a:buClr>
                <a:schemeClr val="dk1"/>
              </a:buClr>
              <a:buFont typeface="Arial"/>
              <a:buNone/>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51" id="251"/>
          <p:cNvSpPr txBox="1"/>
          <p:nvPr>
            <p:ph type="body" idx="1"/>
          </p:nvPr>
        </p:nvSpPr>
        <p:spPr>
          <a:xfrm>
            <a:off y="4926105" x="914400"/>
            <a:ext cy="990599" cx="7315200"/>
          </a:xfrm>
          <a:prstGeom prst="rect">
            <a:avLst/>
          </a:prstGeom>
          <a:noFill/>
          <a:ln>
            <a:noFill/>
          </a:ln>
        </p:spPr>
        <p:txBody>
          <a:bodyPr bIns="91425" tIns="91425" lIns="91425" anchor="t" anchorCtr="0" rIns="91425"/>
          <a:lstStyle>
            <a:lvl1pPr indent="0" marL="0" rtl="0">
              <a:spcBef>
                <a:spcPts val="0"/>
              </a:spcBef>
              <a:buNone/>
              <a:defRPr sz="2000"/>
            </a:lvl1pPr>
            <a:lvl2pPr indent="0" marL="457200" rtl="0">
              <a:buNone/>
              <a:defRPr sz="1200"/>
            </a:lvl2pPr>
            <a:lvl3pPr indent="0" marL="914400" rtl="0">
              <a:buNone/>
              <a:defRPr sz="1000"/>
            </a:lvl3pPr>
            <a:lvl4pPr indent="0" marL="1371600" rtl="0">
              <a:buNone/>
              <a:defRPr sz="900"/>
            </a:lvl4pPr>
            <a:lvl5pPr indent="0" marL="1828800" rtl="0">
              <a:buNone/>
              <a:defRPr sz="900"/>
            </a:lvl5pPr>
            <a:lvl6pPr indent="0" marL="2286000" rtl="0">
              <a:buNone/>
              <a:defRPr sz="900"/>
            </a:lvl6pPr>
            <a:lvl7pPr indent="0" marL="2743200" rtl="0">
              <a:buNone/>
              <a:defRPr sz="900"/>
            </a:lvl7pPr>
            <a:lvl8pPr indent="0" marL="3200400" rtl="0">
              <a:buNone/>
              <a:defRPr sz="900"/>
            </a:lvl8pPr>
            <a:lvl9pPr indent="0" marL="3657600" rtl="0">
              <a:buNone/>
              <a:defRPr sz="9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vertTx" type="vertTx">
  <p:cSld name="vertTx">
    <p:spTree>
      <p:nvGrpSpPr>
        <p:cNvPr name="Shape 258" id="258"/>
        <p:cNvGrpSpPr/>
        <p:nvPr/>
      </p:nvGrpSpPr>
      <p:grpSpPr>
        <a:xfrm>
          <a:off y="0" x="0"/>
          <a:ext cy="0" cx="0"/>
          <a:chOff y="0" x="0"/>
          <a:chExt cy="0" cx="0"/>
        </a:xfrm>
      </p:grpSpPr>
      <p:sp>
        <p:nvSpPr>
          <p:cNvPr name="Shape 259" id="259"/>
          <p:cNvSpPr txBox="1"/>
          <p:nvPr>
            <p:ph type="title"/>
          </p:nvPr>
        </p:nvSpPr>
        <p:spPr>
          <a:xfrm>
            <a:off y="503237" x="914400"/>
            <a:ext cy="868362" cx="7313612"/>
          </a:xfrm>
          <a:prstGeom prst="rect">
            <a:avLst/>
          </a:prstGeom>
          <a:noFill/>
          <a:ln>
            <a:noFill/>
          </a:ln>
        </p:spPr>
        <p:txBody>
          <a:bodyPr bIns="91425" tIns="91425" lIns="91425" anchor="t" anchorCtr="0" rIns="91425"/>
          <a:lstStyle>
            <a:lvl1pPr algn="ctr" rtl="0">
              <a:spcBef>
                <a:spcPts val="0"/>
              </a:spcBef>
              <a:buClr>
                <a:schemeClr val="dk1"/>
              </a:buClr>
              <a:buNone/>
              <a:defRPr sz="4600">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60" id="260"/>
          <p:cNvSpPr txBox="1"/>
          <p:nvPr>
            <p:ph type="body" idx="1"/>
          </p:nvPr>
        </p:nvSpPr>
        <p:spPr>
          <a:xfrm rot="5400000">
            <a:off y="106361" x="2543174"/>
            <a:ext cy="7313612" cx="4056061"/>
          </a:xfrm>
          <a:prstGeom prst="rect">
            <a:avLst/>
          </a:prstGeom>
          <a:noFill/>
          <a:ln>
            <a:noFill/>
          </a:ln>
        </p:spPr>
        <p:txBody>
          <a:bodyPr bIns="91425" tIns="91425" lIns="91425" anchor="t" anchorCtr="0" rIns="91425"/>
          <a:lstStyle>
            <a:lvl1pPr indent="-381000" algn="l" marL="463550" rtl="0">
              <a:spcBef>
                <a:spcPts val="2000"/>
              </a:spcBef>
              <a:buClr>
                <a:schemeClr val="dk1"/>
              </a:buClr>
              <a:buFont typeface="Arial"/>
              <a:buChar char="•"/>
              <a:defRPr sz="2400">
                <a:solidFill>
                  <a:schemeClr val="dk1"/>
                </a:solidFill>
              </a:defRPr>
            </a:lvl1pPr>
            <a:lvl2pPr indent="-381000" algn="l" marL="914400" rtl="0">
              <a:spcBef>
                <a:spcPts val="600"/>
              </a:spcBef>
              <a:buClr>
                <a:schemeClr val="dk1"/>
              </a:buClr>
              <a:buFont typeface="Arial"/>
              <a:buChar char="•"/>
              <a:defRPr sz="2200">
                <a:solidFill>
                  <a:schemeClr val="dk1"/>
                </a:solidFill>
              </a:defRPr>
            </a:lvl2pPr>
            <a:lvl3pPr indent="-271463" algn="l" marL="1255713" rtl="0">
              <a:spcBef>
                <a:spcPts val="600"/>
              </a:spcBef>
              <a:buClr>
                <a:schemeClr val="dk1"/>
              </a:buClr>
              <a:buFont typeface="Arial"/>
              <a:buChar char="•"/>
              <a:defRPr sz="2000">
                <a:solidFill>
                  <a:schemeClr val="dk1"/>
                </a:solidFill>
              </a:defRPr>
            </a:lvl3pPr>
            <a:lvl4pPr indent="-292100" algn="l" marL="1597025" rtl="0">
              <a:spcBef>
                <a:spcPts val="600"/>
              </a:spcBef>
              <a:buClr>
                <a:schemeClr val="dk1"/>
              </a:buClr>
              <a:buFont typeface="Arial"/>
              <a:buChar char="•"/>
              <a:defRPr sz="1800">
                <a:solidFill>
                  <a:schemeClr val="dk1"/>
                </a:solidFill>
              </a:defRPr>
            </a:lvl4pPr>
            <a:lvl5pPr indent="-290513" algn="l" marL="1938338" rtl="0">
              <a:spcBef>
                <a:spcPts val="600"/>
              </a:spcBef>
              <a:buClr>
                <a:schemeClr val="dk1"/>
              </a:buClr>
              <a:buFont typeface="Arial"/>
              <a:buChar char="•"/>
              <a:defRPr sz="1800">
                <a:solidFill>
                  <a:schemeClr val="dk1"/>
                </a:solidFill>
              </a:defRPr>
            </a:lvl5pPr>
            <a:lvl6pPr indent="-152400" algn="l" marL="2514600" rtl="0">
              <a:spcBef>
                <a:spcPts val="400"/>
              </a:spcBef>
              <a:buClr>
                <a:schemeClr val="dk1"/>
              </a:buClr>
              <a:buFont typeface="Arial"/>
              <a:buChar char="•"/>
              <a:defRPr sz="2000">
                <a:solidFill>
                  <a:schemeClr val="dk1"/>
                </a:solidFill>
              </a:defRPr>
            </a:lvl6pPr>
            <a:lvl7pPr indent="-152400" algn="l" marL="2971800" rtl="0">
              <a:spcBef>
                <a:spcPts val="400"/>
              </a:spcBef>
              <a:buClr>
                <a:schemeClr val="dk1"/>
              </a:buClr>
              <a:buFont typeface="Arial"/>
              <a:buChar char="•"/>
              <a:defRPr sz="2000">
                <a:solidFill>
                  <a:schemeClr val="dk1"/>
                </a:solidFill>
              </a:defRPr>
            </a:lvl7pPr>
            <a:lvl8pPr indent="-152400" algn="l" marL="3429000" rtl="0">
              <a:spcBef>
                <a:spcPts val="400"/>
              </a:spcBef>
              <a:buClr>
                <a:schemeClr val="dk1"/>
              </a:buClr>
              <a:buFont typeface="Arial"/>
              <a:buChar char="•"/>
              <a:defRPr sz="2000">
                <a:solidFill>
                  <a:schemeClr val="dk1"/>
                </a:solidFill>
              </a:defRPr>
            </a:lvl8pPr>
            <a:lvl9pPr indent="-152400" algn="l" marL="3886200" rtl="0">
              <a:spcBef>
                <a:spcPts val="400"/>
              </a:spcBef>
              <a:buClr>
                <a:schemeClr val="dk1"/>
              </a:buClr>
              <a:buFont typeface="Arial"/>
              <a:buChar char="•"/>
              <a:defRPr sz="2000">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vertTitleAndTx" type="vertTitleAndTx">
  <p:cSld name="vertTitleAndTx">
    <p:spTree>
      <p:nvGrpSpPr>
        <p:cNvPr name="Shape 267" id="267"/>
        <p:cNvGrpSpPr/>
        <p:nvPr/>
      </p:nvGrpSpPr>
      <p:grpSpPr>
        <a:xfrm>
          <a:off y="0" x="0"/>
          <a:ext cy="0" cx="0"/>
          <a:chOff y="0" x="0"/>
          <a:chExt cy="0" cx="0"/>
        </a:xfrm>
      </p:grpSpPr>
      <p:sp>
        <p:nvSpPr>
          <p:cNvPr name="Shape 268" id="268"/>
          <p:cNvSpPr txBox="1"/>
          <p:nvPr>
            <p:ph type="title"/>
          </p:nvPr>
        </p:nvSpPr>
        <p:spPr>
          <a:xfrm rot="5400000">
            <a:off y="2706715" x="5295817"/>
            <a:ext cy="846082" cx="5357811"/>
          </a:xfrm>
          <a:prstGeom prst="rect">
            <a:avLst/>
          </a:prstGeom>
          <a:noFill/>
          <a:ln>
            <a:noFill/>
          </a:ln>
        </p:spPr>
        <p:txBody>
          <a:bodyPr bIns="91425" tIns="91425" lIns="91425" anchor="t" anchorCtr="0" rIns="91425"/>
          <a:lstStyle>
            <a:lvl1pPr algn="ctr" rtl="0">
              <a:spcBef>
                <a:spcPts val="0"/>
              </a:spcBef>
              <a:buClr>
                <a:schemeClr val="dk1"/>
              </a:buClr>
              <a:buNone/>
              <a:defRPr sz="4600">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69" id="269"/>
          <p:cNvSpPr txBox="1"/>
          <p:nvPr>
            <p:ph type="body" idx="1"/>
          </p:nvPr>
        </p:nvSpPr>
        <p:spPr>
          <a:xfrm rot="5400000">
            <a:off y="157956" x="1207294"/>
            <a:ext cy="5943599" cx="5357811"/>
          </a:xfrm>
          <a:prstGeom prst="rect">
            <a:avLst/>
          </a:prstGeom>
          <a:noFill/>
          <a:ln>
            <a:noFill/>
          </a:ln>
        </p:spPr>
        <p:txBody>
          <a:bodyPr bIns="91425" tIns="91425" lIns="91425" anchor="t" anchorCtr="0" rIns="91425"/>
          <a:lstStyle>
            <a:lvl1pPr indent="-381000" algn="l" marL="463550" rtl="0">
              <a:spcBef>
                <a:spcPts val="2000"/>
              </a:spcBef>
              <a:buClr>
                <a:schemeClr val="dk1"/>
              </a:buClr>
              <a:buFont typeface="Arial"/>
              <a:buChar char="•"/>
              <a:defRPr sz="2400">
                <a:solidFill>
                  <a:schemeClr val="dk1"/>
                </a:solidFill>
              </a:defRPr>
            </a:lvl1pPr>
            <a:lvl2pPr indent="-381000" algn="l" marL="914400" rtl="0">
              <a:spcBef>
                <a:spcPts val="600"/>
              </a:spcBef>
              <a:buClr>
                <a:schemeClr val="dk1"/>
              </a:buClr>
              <a:buFont typeface="Arial"/>
              <a:buChar char="•"/>
              <a:defRPr sz="2200">
                <a:solidFill>
                  <a:schemeClr val="dk1"/>
                </a:solidFill>
              </a:defRPr>
            </a:lvl2pPr>
            <a:lvl3pPr indent="-271463" algn="l" marL="1255713" rtl="0">
              <a:spcBef>
                <a:spcPts val="600"/>
              </a:spcBef>
              <a:buClr>
                <a:schemeClr val="dk1"/>
              </a:buClr>
              <a:buFont typeface="Arial"/>
              <a:buChar char="•"/>
              <a:defRPr sz="2000">
                <a:solidFill>
                  <a:schemeClr val="dk1"/>
                </a:solidFill>
              </a:defRPr>
            </a:lvl3pPr>
            <a:lvl4pPr indent="-292100" algn="l" marL="1597025" rtl="0">
              <a:spcBef>
                <a:spcPts val="600"/>
              </a:spcBef>
              <a:buClr>
                <a:schemeClr val="dk1"/>
              </a:buClr>
              <a:buFont typeface="Arial"/>
              <a:buChar char="•"/>
              <a:defRPr sz="1800">
                <a:solidFill>
                  <a:schemeClr val="dk1"/>
                </a:solidFill>
              </a:defRPr>
            </a:lvl4pPr>
            <a:lvl5pPr indent="-290513" algn="l" marL="1938338" rtl="0">
              <a:spcBef>
                <a:spcPts val="600"/>
              </a:spcBef>
              <a:buClr>
                <a:schemeClr val="dk1"/>
              </a:buClr>
              <a:buFont typeface="Arial"/>
              <a:buChar char="•"/>
              <a:defRPr sz="1800">
                <a:solidFill>
                  <a:schemeClr val="dk1"/>
                </a:solidFill>
              </a:defRPr>
            </a:lvl5pPr>
            <a:lvl6pPr indent="-152400" algn="l" marL="2514600" rtl="0">
              <a:spcBef>
                <a:spcPts val="400"/>
              </a:spcBef>
              <a:buClr>
                <a:schemeClr val="dk1"/>
              </a:buClr>
              <a:buFont typeface="Arial"/>
              <a:buChar char="•"/>
              <a:defRPr sz="2000">
                <a:solidFill>
                  <a:schemeClr val="dk1"/>
                </a:solidFill>
              </a:defRPr>
            </a:lvl6pPr>
            <a:lvl7pPr indent="-152400" algn="l" marL="2971800" rtl="0">
              <a:spcBef>
                <a:spcPts val="400"/>
              </a:spcBef>
              <a:buClr>
                <a:schemeClr val="dk1"/>
              </a:buClr>
              <a:buFont typeface="Arial"/>
              <a:buChar char="•"/>
              <a:defRPr sz="2000">
                <a:solidFill>
                  <a:schemeClr val="dk1"/>
                </a:solidFill>
              </a:defRPr>
            </a:lvl7pPr>
            <a:lvl8pPr indent="-152400" algn="l" marL="3429000" rtl="0">
              <a:spcBef>
                <a:spcPts val="400"/>
              </a:spcBef>
              <a:buClr>
                <a:schemeClr val="dk1"/>
              </a:buClr>
              <a:buFont typeface="Arial"/>
              <a:buChar char="•"/>
              <a:defRPr sz="2000">
                <a:solidFill>
                  <a:schemeClr val="dk1"/>
                </a:solidFill>
              </a:defRPr>
            </a:lvl8pPr>
            <a:lvl9pPr indent="-152400" algn="l" marL="3886200" rtl="0">
              <a:spcBef>
                <a:spcPts val="400"/>
              </a:spcBef>
              <a:buClr>
                <a:schemeClr val="dk1"/>
              </a:buClr>
              <a:buFont typeface="Arial"/>
              <a:buChar char="•"/>
              <a:defRPr sz="2000">
                <a:solidFill>
                  <a:schemeClr val="dk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tx" type="tx">
  <p:cSld name="tx">
    <p:spTree>
      <p:nvGrpSpPr>
        <p:cNvPr name="Shape 273" id="273"/>
        <p:cNvGrpSpPr/>
        <p:nvPr/>
      </p:nvGrpSpPr>
      <p:grpSpPr>
        <a:xfrm>
          <a:off y="0" x="0"/>
          <a:ext cy="0" cx="0"/>
          <a:chOff y="0" x="0"/>
          <a:chExt cy="0" cx="0"/>
        </a:xfrm>
      </p:grpSpPr>
      <p:sp>
        <p:nvSpPr>
          <p:cNvPr name="Shape 274" id="274"/>
          <p:cNvSpPr txBox="1"/>
          <p:nvPr>
            <p:ph type="body" idx="1"/>
          </p:nvPr>
        </p:nvSpPr>
        <p:spPr>
          <a:xfrm>
            <a:off y="1579562" x="854948"/>
            <a:ext cy="4988100" cx="7831799"/>
          </a:xfrm>
          <a:prstGeom prst="rect">
            <a:avLst/>
          </a:prstGeom>
          <a:noFill/>
          <a:ln>
            <a:noFill/>
          </a:ln>
        </p:spPr>
        <p:txBody>
          <a:bodyPr bIns="91425" tIns="91425" lIns="91425" anchor="t" anchorCtr="0" rIns="91425"/>
          <a:lstStyle>
            <a:lvl1pPr indent="-457200" marL="457200" rtl="0">
              <a:defRPr>
                <a:solidFill>
                  <a:schemeClr val="lt2"/>
                </a:solidFill>
              </a:defRPr>
            </a:lvl1pPr>
            <a:lvl2pPr indent="-342900" marL="800100" rtl="0">
              <a:defRPr>
                <a:solidFill>
                  <a:schemeClr val="lt2"/>
                </a:solidFill>
              </a:defRPr>
            </a:lvl2pPr>
            <a:lvl3pPr indent="-342900" marL="1257300" rtl="0">
              <a:defRPr>
                <a:solidFill>
                  <a:schemeClr val="lt2"/>
                </a:solidFill>
              </a:defRPr>
            </a:lvl3pPr>
            <a:lvl4pPr indent="-285750" marL="1657350" rtl="0">
              <a:defRPr>
                <a:solidFill>
                  <a:schemeClr val="lt2"/>
                </a:solidFill>
              </a:defRPr>
            </a:lvl4pPr>
            <a:lvl5pPr indent="-285750" marL="2114550" rtl="0">
              <a:defRPr sz="1800">
                <a:solidFill>
                  <a:schemeClr val="lt2"/>
                </a:solidFill>
              </a:defRPr>
            </a:lvl5pPr>
            <a:lvl6pPr indent="-285750" marL="2571750" rtl="0">
              <a:defRPr sz="1800">
                <a:solidFill>
                  <a:schemeClr val="lt2"/>
                </a:solidFill>
              </a:defRPr>
            </a:lvl6pPr>
            <a:lvl7pPr indent="-285750" marL="3028950" rtl="0">
              <a:defRPr sz="1800">
                <a:solidFill>
                  <a:schemeClr val="lt2"/>
                </a:solidFill>
              </a:defRPr>
            </a:lvl7pPr>
            <a:lvl8pPr indent="-285750" marL="3486150" rtl="0">
              <a:defRPr sz="1800">
                <a:solidFill>
                  <a:schemeClr val="lt2"/>
                </a:solidFill>
              </a:defRPr>
            </a:lvl8pPr>
            <a:lvl9pPr indent="-285750" marL="3943350" rtl="0">
              <a:defRPr sz="1800">
                <a:solidFill>
                  <a:schemeClr val="lt2"/>
                </a:solidFill>
              </a:defRPr>
            </a:lvl9pPr>
          </a:lstStyle>
          <a:p/>
        </p:txBody>
      </p:sp>
      <p:sp>
        <p:nvSpPr>
          <p:cNvPr name="Shape 275" id="275"/>
          <p:cNvSpPr txBox="1"/>
          <p:nvPr>
            <p:ph type="title"/>
          </p:nvPr>
        </p:nvSpPr>
        <p:spPr>
          <a:xfrm>
            <a:off y="216537" x="854948"/>
            <a:ext cy="1143000" cx="7831799"/>
          </a:xfrm>
          <a:prstGeom prst="rect">
            <a:avLst/>
          </a:prstGeom>
          <a:noFill/>
          <a:ln>
            <a:noFill/>
          </a:ln>
        </p:spPr>
        <p:txBody>
          <a:bodyPr bIns="91425" tIns="91425" lIns="91425" anchor="t" anchorCtr="0" rIns="91425"/>
          <a:lstStyle>
            <a:lvl1pPr algn="l" rtl="0">
              <a:spcBef>
                <a:spcPts val="0"/>
              </a:spcBef>
              <a:buClr>
                <a:schemeClr val="accent1"/>
              </a:buClr>
              <a:buFont typeface="Arial"/>
              <a:buNone/>
              <a:defRPr sz="3600" b="1">
                <a:solidFill>
                  <a:schemeClr val="accent1"/>
                </a:solidFill>
                <a:latin typeface="Arial"/>
                <a:ea typeface="Arial"/>
                <a:cs typeface="Arial"/>
                <a:sym typeface="Arial"/>
              </a:defRPr>
            </a:lvl1pPr>
            <a:lvl2pPr algn="l" rtl="0">
              <a:spcBef>
                <a:spcPts val="0"/>
              </a:spcBef>
              <a:buClr>
                <a:schemeClr val="accent1"/>
              </a:buClr>
              <a:buFont typeface="Arial"/>
              <a:buNone/>
              <a:defRPr sz="3600" b="1">
                <a:solidFill>
                  <a:schemeClr val="accent1"/>
                </a:solidFill>
                <a:latin typeface="Arial"/>
                <a:ea typeface="Arial"/>
                <a:cs typeface="Arial"/>
                <a:sym typeface="Arial"/>
              </a:defRPr>
            </a:lvl2pPr>
            <a:lvl3pPr algn="l" rtl="0">
              <a:spcBef>
                <a:spcPts val="0"/>
              </a:spcBef>
              <a:buClr>
                <a:schemeClr val="accent1"/>
              </a:buClr>
              <a:buFont typeface="Arial"/>
              <a:buNone/>
              <a:defRPr sz="3600" b="1">
                <a:solidFill>
                  <a:schemeClr val="accent1"/>
                </a:solidFill>
                <a:latin typeface="Arial"/>
                <a:ea typeface="Arial"/>
                <a:cs typeface="Arial"/>
                <a:sym typeface="Arial"/>
              </a:defRPr>
            </a:lvl3pPr>
            <a:lvl4pPr algn="l" rtl="0">
              <a:spcBef>
                <a:spcPts val="0"/>
              </a:spcBef>
              <a:buClr>
                <a:schemeClr val="accent1"/>
              </a:buClr>
              <a:buFont typeface="Arial"/>
              <a:buNone/>
              <a:defRPr sz="3600" b="1">
                <a:solidFill>
                  <a:schemeClr val="accent1"/>
                </a:solidFill>
                <a:latin typeface="Arial"/>
                <a:ea typeface="Arial"/>
                <a:cs typeface="Arial"/>
                <a:sym typeface="Arial"/>
              </a:defRPr>
            </a:lvl4pPr>
            <a:lvl5pPr algn="l" rtl="0">
              <a:spcBef>
                <a:spcPts val="0"/>
              </a:spcBef>
              <a:buClr>
                <a:schemeClr val="accent1"/>
              </a:buClr>
              <a:buFont typeface="Arial"/>
              <a:buNone/>
              <a:defRPr sz="3600" b="1">
                <a:solidFill>
                  <a:schemeClr val="accent1"/>
                </a:solidFill>
                <a:latin typeface="Arial"/>
                <a:ea typeface="Arial"/>
                <a:cs typeface="Arial"/>
                <a:sym typeface="Arial"/>
              </a:defRPr>
            </a:lvl5pPr>
            <a:lvl6pPr algn="l" rtl="0">
              <a:spcBef>
                <a:spcPts val="0"/>
              </a:spcBef>
              <a:buClr>
                <a:schemeClr val="accent1"/>
              </a:buClr>
              <a:buFont typeface="Arial"/>
              <a:buNone/>
              <a:defRPr sz="3600" b="1">
                <a:solidFill>
                  <a:schemeClr val="accent1"/>
                </a:solidFill>
                <a:latin typeface="Arial"/>
                <a:ea typeface="Arial"/>
                <a:cs typeface="Arial"/>
                <a:sym typeface="Arial"/>
              </a:defRPr>
            </a:lvl6pPr>
            <a:lvl7pPr algn="l" rtl="0">
              <a:spcBef>
                <a:spcPts val="0"/>
              </a:spcBef>
              <a:buClr>
                <a:schemeClr val="accent1"/>
              </a:buClr>
              <a:buFont typeface="Arial"/>
              <a:buNone/>
              <a:defRPr sz="3600" b="1">
                <a:solidFill>
                  <a:schemeClr val="accent1"/>
                </a:solidFill>
                <a:latin typeface="Arial"/>
                <a:ea typeface="Arial"/>
                <a:cs typeface="Arial"/>
                <a:sym typeface="Arial"/>
              </a:defRPr>
            </a:lvl7pPr>
            <a:lvl8pPr algn="l" rtl="0">
              <a:spcBef>
                <a:spcPts val="0"/>
              </a:spcBef>
              <a:buClr>
                <a:schemeClr val="accent1"/>
              </a:buClr>
              <a:buFont typeface="Arial"/>
              <a:buNone/>
              <a:defRPr sz="3600" b="1">
                <a:solidFill>
                  <a:schemeClr val="accent1"/>
                </a:solidFill>
                <a:latin typeface="Arial"/>
                <a:ea typeface="Arial"/>
                <a:cs typeface="Arial"/>
                <a:sym typeface="Arial"/>
              </a:defRPr>
            </a:lvl8pPr>
            <a:lvl9pPr algn="l" rtl="0">
              <a:spcBef>
                <a:spcPts val="0"/>
              </a:spcBef>
              <a:buClr>
                <a:schemeClr val="accent1"/>
              </a:buClr>
              <a:buFont typeface="Arial"/>
              <a:buNone/>
              <a:defRPr sz="3600" b="1">
                <a:solidFill>
                  <a:schemeClr val="accent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blank" type="blank">
  <p:cSld name="blank">
    <p:bg>
      <p:bgPr>
        <a:blipFill>
          <a:blip r:embed="rId2"/>
          <a:stretch>
            <a:fillRect/>
          </a:stretch>
        </a:blipFill>
      </p:bgPr>
    </p:bg>
    <p:spTree>
      <p:nvGrpSpPr>
        <p:cNvPr name="Shape 276" id="276"/>
        <p:cNvGrpSpPr/>
        <p:nvPr/>
      </p:nvGrpSpPr>
      <p:grpSpPr>
        <a:xfrm>
          <a:off y="0" x="0"/>
          <a:ext cy="0" cx="0"/>
          <a:chOff y="0" x="0"/>
          <a:chExt cy="0" cx="0"/>
        </a:xfrm>
      </p:grpSpPr>
      <p:sp>
        <p:nvSpPr>
          <p:cNvPr name="Shape 277" id="277"/>
          <p:cNvSpPr txBox="1"/>
          <p:nvPr>
            <p:ph type="title"/>
          </p:nvPr>
        </p:nvSpPr>
        <p:spPr>
          <a:xfrm>
            <a:off y="215900" x="855662"/>
            <a:ext cy="1143000" cx="7831136"/>
          </a:xfrm>
          <a:prstGeom prst="rect">
            <a:avLst/>
          </a:prstGeom>
          <a:noFill/>
          <a:ln>
            <a:noFill/>
          </a:ln>
        </p:spPr>
        <p:txBody>
          <a:bodyPr bIns="91425" tIns="91425" lIns="91425" anchor="ctr" anchorCtr="0" rIns="91425"/>
          <a:lstStyle>
            <a:lvl1pPr algn="ctr" rtl="0">
              <a:spcBef>
                <a:spcPts val="0"/>
              </a:spcBef>
              <a:buClr>
                <a:schemeClr val="dk1"/>
              </a:buClr>
              <a:buNone/>
              <a:defRPr sz="4600">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78" id="278"/>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algn="l" marL="463550" rtl="0">
              <a:spcBef>
                <a:spcPts val="2000"/>
              </a:spcBef>
              <a:buClr>
                <a:schemeClr val="dk1"/>
              </a:buClr>
              <a:buFont typeface="Arial"/>
              <a:buChar char="•"/>
              <a:defRPr sz="2400">
                <a:solidFill>
                  <a:schemeClr val="dk1"/>
                </a:solidFill>
              </a:defRPr>
            </a:lvl1pPr>
            <a:lvl2pPr indent="-381000" algn="l" marL="914400" rtl="0">
              <a:spcBef>
                <a:spcPts val="600"/>
              </a:spcBef>
              <a:buClr>
                <a:schemeClr val="dk1"/>
              </a:buClr>
              <a:buFont typeface="Arial"/>
              <a:buChar char="•"/>
              <a:defRPr sz="2200">
                <a:solidFill>
                  <a:schemeClr val="dk1"/>
                </a:solidFill>
              </a:defRPr>
            </a:lvl2pPr>
            <a:lvl3pPr indent="-271463" algn="l" marL="1255713" rtl="0">
              <a:spcBef>
                <a:spcPts val="600"/>
              </a:spcBef>
              <a:buClr>
                <a:schemeClr val="dk1"/>
              </a:buClr>
              <a:buFont typeface="Arial"/>
              <a:buChar char="•"/>
              <a:defRPr sz="2000">
                <a:solidFill>
                  <a:schemeClr val="dk1"/>
                </a:solidFill>
              </a:defRPr>
            </a:lvl3pPr>
            <a:lvl4pPr indent="-292100" algn="l" marL="1597025" rtl="0">
              <a:spcBef>
                <a:spcPts val="600"/>
              </a:spcBef>
              <a:buClr>
                <a:schemeClr val="dk1"/>
              </a:buClr>
              <a:buFont typeface="Arial"/>
              <a:buChar char="•"/>
              <a:defRPr sz="1800">
                <a:solidFill>
                  <a:schemeClr val="dk1"/>
                </a:solidFill>
              </a:defRPr>
            </a:lvl4pPr>
            <a:lvl5pPr indent="-290513" algn="l" marL="1938338" rtl="0">
              <a:spcBef>
                <a:spcPts val="600"/>
              </a:spcBef>
              <a:buClr>
                <a:schemeClr val="dk1"/>
              </a:buClr>
              <a:buFont typeface="Arial"/>
              <a:buChar char="•"/>
              <a:defRPr sz="1800">
                <a:solidFill>
                  <a:schemeClr val="dk1"/>
                </a:solidFill>
              </a:defRPr>
            </a:lvl5pPr>
            <a:lvl6pPr indent="-152400" algn="l" marL="2514600" rtl="0">
              <a:spcBef>
                <a:spcPts val="400"/>
              </a:spcBef>
              <a:buClr>
                <a:schemeClr val="dk1"/>
              </a:buClr>
              <a:buFont typeface="Arial"/>
              <a:buChar char="•"/>
              <a:defRPr sz="2000">
                <a:solidFill>
                  <a:schemeClr val="dk1"/>
                </a:solidFill>
              </a:defRPr>
            </a:lvl6pPr>
            <a:lvl7pPr indent="-152400" algn="l" marL="2971800" rtl="0">
              <a:spcBef>
                <a:spcPts val="400"/>
              </a:spcBef>
              <a:buClr>
                <a:schemeClr val="dk1"/>
              </a:buClr>
              <a:buFont typeface="Arial"/>
              <a:buChar char="•"/>
              <a:defRPr sz="2000">
                <a:solidFill>
                  <a:schemeClr val="dk1"/>
                </a:solidFill>
              </a:defRPr>
            </a:lvl7pPr>
            <a:lvl8pPr indent="-152400" algn="l" marL="3429000" rtl="0">
              <a:spcBef>
                <a:spcPts val="400"/>
              </a:spcBef>
              <a:buClr>
                <a:schemeClr val="dk1"/>
              </a:buClr>
              <a:buFont typeface="Arial"/>
              <a:buChar char="•"/>
              <a:defRPr sz="2000">
                <a:solidFill>
                  <a:schemeClr val="dk1"/>
                </a:solidFill>
              </a:defRPr>
            </a:lvl8pPr>
            <a:lvl9pPr indent="-152400" algn="l" marL="3886200" rtl="0">
              <a:spcBef>
                <a:spcPts val="400"/>
              </a:spcBef>
              <a:buClr>
                <a:schemeClr val="dk1"/>
              </a:buClr>
              <a:buFont typeface="Arial"/>
              <a:buChar char="•"/>
              <a:defRPr sz="2000">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titleOnly" type="titleOnly">
  <p:cSld name="titleOnly">
    <p:spTree>
      <p:nvGrpSpPr>
        <p:cNvPr name="Shape 10" id="10"/>
        <p:cNvGrpSpPr/>
        <p:nvPr/>
      </p:nvGrpSpPr>
      <p:grpSpPr>
        <a:xfrm>
          <a:off y="0" x="0"/>
          <a:ext cy="0" cx="0"/>
          <a:chOff y="0" x="0"/>
          <a:chExt cy="0" cx="0"/>
        </a:xfrm>
      </p:grpSpPr>
      <p:sp>
        <p:nvSpPr>
          <p:cNvPr name="Shape 11" id="11"/>
          <p:cNvSpPr txBox="1"/>
          <p:nvPr>
            <p:ph type="title"/>
          </p:nvPr>
        </p:nvSpPr>
        <p:spPr>
          <a:xfrm>
            <a:off y="274637" x="457200"/>
            <a:ext cy="1143000" cx="8229600"/>
          </a:xfrm>
          <a:prstGeom prst="rect">
            <a:avLst/>
          </a:prstGeom>
          <a:noFill/>
          <a:ln>
            <a:noFill/>
          </a:ln>
        </p:spPr>
        <p:txBody>
          <a:bodyPr bIns="91425" tIns="91425" lIns="91425" anchor="t" anchorCtr="0" rIns="91425"/>
          <a:lstStyle>
            <a:lvl1pPr algn="l" rtl="0">
              <a:spcBef>
                <a:spcPts val="0"/>
              </a:spcBef>
              <a:buClr>
                <a:schemeClr val="dk1"/>
              </a:buClr>
              <a:buFont typeface="Arial"/>
              <a:buNone/>
              <a:defRPr sz="3600" b="1">
                <a:solidFill>
                  <a:schemeClr val="dk1"/>
                </a:solidFill>
                <a:latin typeface="Arial"/>
                <a:ea typeface="Arial"/>
                <a:cs typeface="Arial"/>
                <a:sym typeface="Arial"/>
              </a:defRPr>
            </a:lvl1pPr>
            <a:lvl2pPr algn="l" rtl="0">
              <a:spcBef>
                <a:spcPts val="0"/>
              </a:spcBef>
              <a:buClr>
                <a:schemeClr val="dk1"/>
              </a:buClr>
              <a:buFont typeface="Arial"/>
              <a:buNone/>
              <a:defRPr sz="3600" b="1">
                <a:solidFill>
                  <a:schemeClr val="dk1"/>
                </a:solidFill>
                <a:latin typeface="Arial"/>
                <a:ea typeface="Arial"/>
                <a:cs typeface="Arial"/>
                <a:sym typeface="Arial"/>
              </a:defRPr>
            </a:lvl2pPr>
            <a:lvl3pPr algn="l" rtl="0">
              <a:spcBef>
                <a:spcPts val="0"/>
              </a:spcBef>
              <a:buClr>
                <a:schemeClr val="dk1"/>
              </a:buClr>
              <a:buFont typeface="Arial"/>
              <a:buNone/>
              <a:defRPr sz="3600" b="1">
                <a:solidFill>
                  <a:schemeClr val="dk1"/>
                </a:solidFill>
                <a:latin typeface="Arial"/>
                <a:ea typeface="Arial"/>
                <a:cs typeface="Arial"/>
                <a:sym typeface="Arial"/>
              </a:defRPr>
            </a:lvl3pPr>
            <a:lvl4pPr algn="l" rtl="0">
              <a:spcBef>
                <a:spcPts val="0"/>
              </a:spcBef>
              <a:buClr>
                <a:schemeClr val="dk1"/>
              </a:buClr>
              <a:buFont typeface="Arial"/>
              <a:buNone/>
              <a:defRPr sz="3600" b="1">
                <a:solidFill>
                  <a:schemeClr val="dk1"/>
                </a:solidFill>
                <a:latin typeface="Arial"/>
                <a:ea typeface="Arial"/>
                <a:cs typeface="Arial"/>
                <a:sym typeface="Arial"/>
              </a:defRPr>
            </a:lvl4pPr>
            <a:lvl5pPr algn="l" rtl="0">
              <a:spcBef>
                <a:spcPts val="0"/>
              </a:spcBef>
              <a:buClr>
                <a:schemeClr val="dk1"/>
              </a:buClr>
              <a:buFont typeface="Arial"/>
              <a:buNone/>
              <a:defRPr sz="3600" b="1">
                <a:solidFill>
                  <a:schemeClr val="dk1"/>
                </a:solidFill>
                <a:latin typeface="Arial"/>
                <a:ea typeface="Arial"/>
                <a:cs typeface="Arial"/>
                <a:sym typeface="Arial"/>
              </a:defRPr>
            </a:lvl5pPr>
            <a:lvl6pPr algn="l" rtl="0">
              <a:spcBef>
                <a:spcPts val="0"/>
              </a:spcBef>
              <a:buClr>
                <a:schemeClr val="dk1"/>
              </a:buClr>
              <a:buFont typeface="Arial"/>
              <a:buNone/>
              <a:defRPr sz="3600" b="1">
                <a:solidFill>
                  <a:schemeClr val="dk1"/>
                </a:solidFill>
                <a:latin typeface="Arial"/>
                <a:ea typeface="Arial"/>
                <a:cs typeface="Arial"/>
                <a:sym typeface="Arial"/>
              </a:defRPr>
            </a:lvl6pPr>
            <a:lvl7pPr algn="l" rtl="0">
              <a:spcBef>
                <a:spcPts val="0"/>
              </a:spcBef>
              <a:buClr>
                <a:schemeClr val="dk1"/>
              </a:buClr>
              <a:buFont typeface="Arial"/>
              <a:buNone/>
              <a:defRPr sz="3600" b="1">
                <a:solidFill>
                  <a:schemeClr val="dk1"/>
                </a:solidFill>
                <a:latin typeface="Arial"/>
                <a:ea typeface="Arial"/>
                <a:cs typeface="Arial"/>
                <a:sym typeface="Arial"/>
              </a:defRPr>
            </a:lvl7pPr>
            <a:lvl8pPr algn="l" rtl="0">
              <a:spcBef>
                <a:spcPts val="0"/>
              </a:spcBef>
              <a:buClr>
                <a:schemeClr val="dk1"/>
              </a:buClr>
              <a:buFont typeface="Arial"/>
              <a:buNone/>
              <a:defRPr sz="3600" b="1">
                <a:solidFill>
                  <a:schemeClr val="dk1"/>
                </a:solidFill>
                <a:latin typeface="Arial"/>
                <a:ea typeface="Arial"/>
                <a:cs typeface="Arial"/>
                <a:sym typeface="Arial"/>
              </a:defRPr>
            </a:lvl8pPr>
            <a:lvl9pPr algn="l" rtl="0">
              <a:spcBef>
                <a:spcPts val="0"/>
              </a:spcBef>
              <a:buClr>
                <a:schemeClr val="dk1"/>
              </a:buClr>
              <a:buFont typeface="Arial"/>
              <a:buNone/>
              <a:defRPr sz="3600" b="1">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twoColTx" type="twoColTx">
  <p:cSld name="twoColTx">
    <p:spTree>
      <p:nvGrpSpPr>
        <p:cNvPr name="Shape 12" id="12"/>
        <p:cNvGrpSpPr/>
        <p:nvPr/>
      </p:nvGrpSpPr>
      <p:grpSpPr>
        <a:xfrm>
          <a:off y="0" x="0"/>
          <a:ext cy="0" cx="0"/>
          <a:chOff y="0" x="0"/>
          <a:chExt cy="0" cx="0"/>
        </a:xfrm>
      </p:grpSpPr>
      <p:sp>
        <p:nvSpPr>
          <p:cNvPr name="Shape 13" id="13"/>
          <p:cNvSpPr txBox="1"/>
          <p:nvPr>
            <p:ph type="title"/>
          </p:nvPr>
        </p:nvSpPr>
        <p:spPr>
          <a:xfrm>
            <a:off y="274637" x="457200"/>
            <a:ext cy="1143000" cx="8229600"/>
          </a:xfrm>
          <a:prstGeom prst="rect">
            <a:avLst/>
          </a:prstGeom>
          <a:noFill/>
          <a:ln>
            <a:noFill/>
          </a:ln>
        </p:spPr>
        <p:txBody>
          <a:bodyPr bIns="91425" tIns="91425" lIns="91425" anchor="t" anchorCtr="0" rIns="91425"/>
          <a:lstStyle>
            <a:lvl1pPr algn="l" rtl="0">
              <a:spcBef>
                <a:spcPts val="0"/>
              </a:spcBef>
              <a:buClr>
                <a:schemeClr val="dk1"/>
              </a:buClr>
              <a:buFont typeface="Arial"/>
              <a:buNone/>
              <a:defRPr sz="3600" b="1">
                <a:solidFill>
                  <a:schemeClr val="dk1"/>
                </a:solidFill>
                <a:latin typeface="Arial"/>
                <a:ea typeface="Arial"/>
                <a:cs typeface="Arial"/>
                <a:sym typeface="Arial"/>
              </a:defRPr>
            </a:lvl1pPr>
            <a:lvl2pPr algn="l" rtl="0">
              <a:spcBef>
                <a:spcPts val="0"/>
              </a:spcBef>
              <a:buClr>
                <a:schemeClr val="dk1"/>
              </a:buClr>
              <a:buFont typeface="Arial"/>
              <a:buNone/>
              <a:defRPr sz="3600" b="1">
                <a:solidFill>
                  <a:schemeClr val="dk1"/>
                </a:solidFill>
                <a:latin typeface="Arial"/>
                <a:ea typeface="Arial"/>
                <a:cs typeface="Arial"/>
                <a:sym typeface="Arial"/>
              </a:defRPr>
            </a:lvl2pPr>
            <a:lvl3pPr algn="l" rtl="0">
              <a:spcBef>
                <a:spcPts val="0"/>
              </a:spcBef>
              <a:buClr>
                <a:schemeClr val="dk1"/>
              </a:buClr>
              <a:buFont typeface="Arial"/>
              <a:buNone/>
              <a:defRPr sz="3600" b="1">
                <a:solidFill>
                  <a:schemeClr val="dk1"/>
                </a:solidFill>
                <a:latin typeface="Arial"/>
                <a:ea typeface="Arial"/>
                <a:cs typeface="Arial"/>
                <a:sym typeface="Arial"/>
              </a:defRPr>
            </a:lvl3pPr>
            <a:lvl4pPr algn="l" rtl="0">
              <a:spcBef>
                <a:spcPts val="0"/>
              </a:spcBef>
              <a:buClr>
                <a:schemeClr val="dk1"/>
              </a:buClr>
              <a:buFont typeface="Arial"/>
              <a:buNone/>
              <a:defRPr sz="3600" b="1">
                <a:solidFill>
                  <a:schemeClr val="dk1"/>
                </a:solidFill>
                <a:latin typeface="Arial"/>
                <a:ea typeface="Arial"/>
                <a:cs typeface="Arial"/>
                <a:sym typeface="Arial"/>
              </a:defRPr>
            </a:lvl4pPr>
            <a:lvl5pPr algn="l" rtl="0">
              <a:spcBef>
                <a:spcPts val="0"/>
              </a:spcBef>
              <a:buClr>
                <a:schemeClr val="dk1"/>
              </a:buClr>
              <a:buFont typeface="Arial"/>
              <a:buNone/>
              <a:defRPr sz="3600" b="1">
                <a:solidFill>
                  <a:schemeClr val="dk1"/>
                </a:solidFill>
                <a:latin typeface="Arial"/>
                <a:ea typeface="Arial"/>
                <a:cs typeface="Arial"/>
                <a:sym typeface="Arial"/>
              </a:defRPr>
            </a:lvl5pPr>
            <a:lvl6pPr algn="l" rtl="0">
              <a:spcBef>
                <a:spcPts val="0"/>
              </a:spcBef>
              <a:buClr>
                <a:schemeClr val="dk1"/>
              </a:buClr>
              <a:buFont typeface="Arial"/>
              <a:buNone/>
              <a:defRPr sz="3600" b="1">
                <a:solidFill>
                  <a:schemeClr val="dk1"/>
                </a:solidFill>
                <a:latin typeface="Arial"/>
                <a:ea typeface="Arial"/>
                <a:cs typeface="Arial"/>
                <a:sym typeface="Arial"/>
              </a:defRPr>
            </a:lvl6pPr>
            <a:lvl7pPr algn="l" rtl="0">
              <a:spcBef>
                <a:spcPts val="0"/>
              </a:spcBef>
              <a:buClr>
                <a:schemeClr val="dk1"/>
              </a:buClr>
              <a:buFont typeface="Arial"/>
              <a:buNone/>
              <a:defRPr sz="3600" b="1">
                <a:solidFill>
                  <a:schemeClr val="dk1"/>
                </a:solidFill>
                <a:latin typeface="Arial"/>
                <a:ea typeface="Arial"/>
                <a:cs typeface="Arial"/>
                <a:sym typeface="Arial"/>
              </a:defRPr>
            </a:lvl7pPr>
            <a:lvl8pPr algn="l" rtl="0">
              <a:spcBef>
                <a:spcPts val="0"/>
              </a:spcBef>
              <a:buClr>
                <a:schemeClr val="dk1"/>
              </a:buClr>
              <a:buFont typeface="Arial"/>
              <a:buNone/>
              <a:defRPr sz="3600" b="1">
                <a:solidFill>
                  <a:schemeClr val="dk1"/>
                </a:solidFill>
                <a:latin typeface="Arial"/>
                <a:ea typeface="Arial"/>
                <a:cs typeface="Arial"/>
                <a:sym typeface="Arial"/>
              </a:defRPr>
            </a:lvl8pPr>
            <a:lvl9pPr algn="l" rtl="0">
              <a:spcBef>
                <a:spcPts val="0"/>
              </a:spcBef>
              <a:buClr>
                <a:schemeClr val="dk1"/>
              </a:buClr>
              <a:buFont typeface="Arial"/>
              <a:buNone/>
              <a:defRPr sz="3600" b="1">
                <a:solidFill>
                  <a:schemeClr val="dk1"/>
                </a:solidFill>
                <a:latin typeface="Arial"/>
                <a:ea typeface="Arial"/>
                <a:cs typeface="Arial"/>
                <a:sym typeface="Arial"/>
              </a:defRPr>
            </a:lvl9pPr>
          </a:lstStyle>
          <a:p/>
        </p:txBody>
      </p:sp>
      <p:sp>
        <p:nvSpPr>
          <p:cNvPr name="Shape 14" id="14"/>
          <p:cNvSpPr txBox="1"/>
          <p:nvPr>
            <p:ph type="body" idx="1"/>
          </p:nvPr>
        </p:nvSpPr>
        <p:spPr>
          <a:xfrm>
            <a:off y="1600200" x="457200"/>
            <a:ext cy="4967574" cx="3994524"/>
          </a:xfrm>
          <a:prstGeom prst="rect">
            <a:avLst/>
          </a:prstGeom>
          <a:noFill/>
          <a:ln>
            <a:noFill/>
          </a:ln>
        </p:spPr>
        <p:txBody>
          <a:bodyPr bIns="91425" tIns="91425" lIns="91425" anchor="t" anchorCtr="0" rIns="91425"/>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p:txBody>
      </p:sp>
      <p:sp>
        <p:nvSpPr>
          <p:cNvPr name="Shape 15" id="15"/>
          <p:cNvSpPr txBox="1"/>
          <p:nvPr>
            <p:ph type="body" idx="2"/>
          </p:nvPr>
        </p:nvSpPr>
        <p:spPr>
          <a:xfrm>
            <a:off y="1600200" x="4692273"/>
            <a:ext cy="4967574" cx="3994524"/>
          </a:xfrm>
          <a:prstGeom prst="rect">
            <a:avLst/>
          </a:prstGeom>
          <a:noFill/>
          <a:ln>
            <a:noFill/>
          </a:ln>
        </p:spPr>
        <p:txBody>
          <a:bodyPr bIns="91425" tIns="91425" lIns="91425" anchor="t" anchorCtr="0" rIns="91425"/>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tx" type="tx">
  <p:cSld name="tx">
    <p:spTree>
      <p:nvGrpSpPr>
        <p:cNvPr name="Shape 16" id="16"/>
        <p:cNvGrpSpPr/>
        <p:nvPr/>
      </p:nvGrpSpPr>
      <p:grpSpPr>
        <a:xfrm>
          <a:off y="0" x="0"/>
          <a:ext cy="0" cx="0"/>
          <a:chOff y="0" x="0"/>
          <a:chExt cy="0" cx="0"/>
        </a:xfrm>
      </p:grpSpPr>
      <p:sp>
        <p:nvSpPr>
          <p:cNvPr name="Shape 17" id="17"/>
          <p:cNvSpPr txBox="1"/>
          <p:nvPr>
            <p:ph type="title"/>
          </p:nvPr>
        </p:nvSpPr>
        <p:spPr>
          <a:xfrm>
            <a:off y="274637" x="457200"/>
            <a:ext cy="1143000" cx="8229600"/>
          </a:xfrm>
          <a:prstGeom prst="rect">
            <a:avLst/>
          </a:prstGeom>
          <a:noFill/>
          <a:ln>
            <a:noFill/>
          </a:ln>
        </p:spPr>
        <p:txBody>
          <a:bodyPr bIns="91425" tIns="91425" lIns="91425" anchor="t" anchorCtr="0" rIns="91425"/>
          <a:lstStyle>
            <a:lvl1pPr algn="l" rtl="0">
              <a:spcBef>
                <a:spcPts val="0"/>
              </a:spcBef>
              <a:buClr>
                <a:schemeClr val="dk1"/>
              </a:buClr>
              <a:buFont typeface="Arial"/>
              <a:buNone/>
              <a:defRPr sz="3600" b="1">
                <a:solidFill>
                  <a:schemeClr val="dk1"/>
                </a:solidFill>
                <a:latin typeface="Arial"/>
                <a:ea typeface="Arial"/>
                <a:cs typeface="Arial"/>
                <a:sym typeface="Arial"/>
              </a:defRPr>
            </a:lvl1pPr>
            <a:lvl2pPr algn="l" rtl="0">
              <a:spcBef>
                <a:spcPts val="0"/>
              </a:spcBef>
              <a:buClr>
                <a:schemeClr val="dk1"/>
              </a:buClr>
              <a:buFont typeface="Arial"/>
              <a:buNone/>
              <a:defRPr sz="3600" b="1">
                <a:solidFill>
                  <a:schemeClr val="dk1"/>
                </a:solidFill>
                <a:latin typeface="Arial"/>
                <a:ea typeface="Arial"/>
                <a:cs typeface="Arial"/>
                <a:sym typeface="Arial"/>
              </a:defRPr>
            </a:lvl2pPr>
            <a:lvl3pPr algn="l" rtl="0">
              <a:spcBef>
                <a:spcPts val="0"/>
              </a:spcBef>
              <a:buClr>
                <a:schemeClr val="dk1"/>
              </a:buClr>
              <a:buFont typeface="Arial"/>
              <a:buNone/>
              <a:defRPr sz="3600" b="1">
                <a:solidFill>
                  <a:schemeClr val="dk1"/>
                </a:solidFill>
                <a:latin typeface="Arial"/>
                <a:ea typeface="Arial"/>
                <a:cs typeface="Arial"/>
                <a:sym typeface="Arial"/>
              </a:defRPr>
            </a:lvl3pPr>
            <a:lvl4pPr algn="l" rtl="0">
              <a:spcBef>
                <a:spcPts val="0"/>
              </a:spcBef>
              <a:buClr>
                <a:schemeClr val="dk1"/>
              </a:buClr>
              <a:buFont typeface="Arial"/>
              <a:buNone/>
              <a:defRPr sz="3600" b="1">
                <a:solidFill>
                  <a:schemeClr val="dk1"/>
                </a:solidFill>
                <a:latin typeface="Arial"/>
                <a:ea typeface="Arial"/>
                <a:cs typeface="Arial"/>
                <a:sym typeface="Arial"/>
              </a:defRPr>
            </a:lvl4pPr>
            <a:lvl5pPr algn="l" rtl="0">
              <a:spcBef>
                <a:spcPts val="0"/>
              </a:spcBef>
              <a:buClr>
                <a:schemeClr val="dk1"/>
              </a:buClr>
              <a:buFont typeface="Arial"/>
              <a:buNone/>
              <a:defRPr sz="3600" b="1">
                <a:solidFill>
                  <a:schemeClr val="dk1"/>
                </a:solidFill>
                <a:latin typeface="Arial"/>
                <a:ea typeface="Arial"/>
                <a:cs typeface="Arial"/>
                <a:sym typeface="Arial"/>
              </a:defRPr>
            </a:lvl5pPr>
            <a:lvl6pPr algn="l" rtl="0">
              <a:spcBef>
                <a:spcPts val="0"/>
              </a:spcBef>
              <a:buClr>
                <a:schemeClr val="dk1"/>
              </a:buClr>
              <a:buFont typeface="Arial"/>
              <a:buNone/>
              <a:defRPr sz="3600" b="1">
                <a:solidFill>
                  <a:schemeClr val="dk1"/>
                </a:solidFill>
                <a:latin typeface="Arial"/>
                <a:ea typeface="Arial"/>
                <a:cs typeface="Arial"/>
                <a:sym typeface="Arial"/>
              </a:defRPr>
            </a:lvl6pPr>
            <a:lvl7pPr algn="l" rtl="0">
              <a:spcBef>
                <a:spcPts val="0"/>
              </a:spcBef>
              <a:buClr>
                <a:schemeClr val="dk1"/>
              </a:buClr>
              <a:buFont typeface="Arial"/>
              <a:buNone/>
              <a:defRPr sz="3600" b="1">
                <a:solidFill>
                  <a:schemeClr val="dk1"/>
                </a:solidFill>
                <a:latin typeface="Arial"/>
                <a:ea typeface="Arial"/>
                <a:cs typeface="Arial"/>
                <a:sym typeface="Arial"/>
              </a:defRPr>
            </a:lvl7pPr>
            <a:lvl8pPr algn="l" rtl="0">
              <a:spcBef>
                <a:spcPts val="0"/>
              </a:spcBef>
              <a:buClr>
                <a:schemeClr val="dk1"/>
              </a:buClr>
              <a:buFont typeface="Arial"/>
              <a:buNone/>
              <a:defRPr sz="3600" b="1">
                <a:solidFill>
                  <a:schemeClr val="dk1"/>
                </a:solidFill>
                <a:latin typeface="Arial"/>
                <a:ea typeface="Arial"/>
                <a:cs typeface="Arial"/>
                <a:sym typeface="Arial"/>
              </a:defRPr>
            </a:lvl8pPr>
            <a:lvl9pPr algn="l" rtl="0">
              <a:spcBef>
                <a:spcPts val="0"/>
              </a:spcBef>
              <a:buClr>
                <a:schemeClr val="dk1"/>
              </a:buClr>
              <a:buFont typeface="Arial"/>
              <a:buNone/>
              <a:defRPr sz="3600" b="1">
                <a:solidFill>
                  <a:schemeClr val="dk1"/>
                </a:solidFill>
                <a:latin typeface="Arial"/>
                <a:ea typeface="Arial"/>
                <a:cs typeface="Arial"/>
                <a:sym typeface="Arial"/>
              </a:defRPr>
            </a:lvl9pPr>
          </a:lstStyle>
          <a:p/>
        </p:txBody>
      </p:sp>
      <p:sp>
        <p:nvSpPr>
          <p:cNvPr name="Shape 18" id="18"/>
          <p:cNvSpPr txBox="1"/>
          <p:nvPr>
            <p:ph type="body" idx="1"/>
          </p:nvPr>
        </p:nvSpPr>
        <p:spPr>
          <a:xfrm>
            <a:off y="1600200" x="457200"/>
            <a:ext cy="4967574" cx="8229600"/>
          </a:xfrm>
          <a:prstGeom prst="rect">
            <a:avLst/>
          </a:prstGeom>
          <a:noFill/>
          <a:ln>
            <a:noFill/>
          </a:ln>
        </p:spPr>
        <p:txBody>
          <a:bodyPr bIns="91425" tIns="91425" lIns="91425" anchor="t" anchorCtr="0" rIns="91425"/>
          <a:lstStyle>
            <a:lvl1pPr rtl="0">
              <a:defRPr/>
            </a:lvl1pPr>
            <a:lvl2pPr indent="-285750" marL="742950" rtl="0">
              <a:defRPr/>
            </a:lvl2pPr>
            <a:lvl3pPr indent="-228600" marL="1143000" rtl="0">
              <a:defRPr/>
            </a:lvl3pPr>
            <a:lvl4pPr indent="-228600" marL="1600200" rtl="0">
              <a:defRPr/>
            </a:lvl4pPr>
            <a:lvl5pPr rtl="0">
              <a:defRPr sz="1800"/>
            </a:lvl5pPr>
            <a:lvl6pPr rtl="0">
              <a:defRPr sz="1800"/>
            </a:lvl6pPr>
            <a:lvl7pPr rtl="0">
              <a:defRPr sz="1800"/>
            </a:lvl7pPr>
            <a:lvl8pPr rtl="0">
              <a:defRPr sz="1800"/>
            </a:lvl8pPr>
            <a:lvl9pPr rtl="0">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title" type="title">
  <p:cSld name="title">
    <p:spTree>
      <p:nvGrpSpPr>
        <p:cNvPr name="Shape 19" id="19"/>
        <p:cNvGrpSpPr/>
        <p:nvPr/>
      </p:nvGrpSpPr>
      <p:grpSpPr>
        <a:xfrm>
          <a:off y="0" x="0"/>
          <a:ext cy="0" cx="0"/>
          <a:chOff y="0" x="0"/>
          <a:chExt cy="0" cx="0"/>
        </a:xfrm>
      </p:grpSpPr>
      <p:sp>
        <p:nvSpPr>
          <p:cNvPr name="Shape 20" id="20"/>
          <p:cNvSpPr txBox="1"/>
          <p:nvPr>
            <p:ph type="ctrTitle"/>
          </p:nvPr>
        </p:nvSpPr>
        <p:spPr>
          <a:xfrm>
            <a:off y="2111123" x="685800"/>
            <a:ext cy="1546473" cx="7772400"/>
          </a:xfrm>
          <a:prstGeom prst="rect">
            <a:avLst/>
          </a:prstGeom>
          <a:noFill/>
          <a:ln>
            <a:noFill/>
          </a:ln>
        </p:spPr>
        <p:txBody>
          <a:bodyPr bIns="91425" tIns="91425" lIns="91425" anchor="t" anchorCtr="0" rIns="91425"/>
          <a:lstStyle>
            <a:lvl1pPr indent="304800" marR="0" algn="ctr" marL="0" rtl="0">
              <a:spcBef>
                <a:spcPts val="0"/>
              </a:spcBef>
              <a:spcAft>
                <a:spcPts val="0"/>
              </a:spcAft>
              <a:buClr>
                <a:schemeClr val="dk1"/>
              </a:buClr>
              <a:buFont typeface="Arial"/>
              <a:buNone/>
              <a:defRPr i="0" baseline="0" strike="noStrike" sz="4800" b="1" cap="none" u="none">
                <a:solidFill>
                  <a:schemeClr val="dk1"/>
                </a:solidFill>
                <a:latin typeface="Arial"/>
                <a:ea typeface="Arial"/>
                <a:cs typeface="Arial"/>
                <a:sym typeface="Arial"/>
              </a:defRPr>
            </a:lvl1pPr>
            <a:lvl2pPr indent="304800" marR="0" algn="ctr" marL="0" rtl="0">
              <a:spcBef>
                <a:spcPts val="0"/>
              </a:spcBef>
              <a:spcAft>
                <a:spcPts val="0"/>
              </a:spcAft>
              <a:buClr>
                <a:schemeClr val="dk1"/>
              </a:buClr>
              <a:buFont typeface="Arial"/>
              <a:buNone/>
              <a:defRPr i="0" baseline="0" strike="noStrike" sz="4800" b="1" cap="none" u="none">
                <a:solidFill>
                  <a:schemeClr val="dk1"/>
                </a:solidFill>
                <a:latin typeface="Arial"/>
                <a:ea typeface="Arial"/>
                <a:cs typeface="Arial"/>
                <a:sym typeface="Arial"/>
              </a:defRPr>
            </a:lvl2pPr>
            <a:lvl3pPr indent="304800" marR="0" algn="ctr" marL="0" rtl="0">
              <a:spcBef>
                <a:spcPts val="0"/>
              </a:spcBef>
              <a:spcAft>
                <a:spcPts val="0"/>
              </a:spcAft>
              <a:buClr>
                <a:schemeClr val="dk1"/>
              </a:buClr>
              <a:buFont typeface="Arial"/>
              <a:buNone/>
              <a:defRPr i="0" baseline="0" strike="noStrike" sz="4800" b="1" cap="none" u="none">
                <a:solidFill>
                  <a:schemeClr val="dk1"/>
                </a:solidFill>
                <a:latin typeface="Arial"/>
                <a:ea typeface="Arial"/>
                <a:cs typeface="Arial"/>
                <a:sym typeface="Arial"/>
              </a:defRPr>
            </a:lvl3pPr>
            <a:lvl4pPr indent="304800" marR="0" algn="ctr" marL="0" rtl="0">
              <a:spcBef>
                <a:spcPts val="0"/>
              </a:spcBef>
              <a:spcAft>
                <a:spcPts val="0"/>
              </a:spcAft>
              <a:buClr>
                <a:schemeClr val="dk1"/>
              </a:buClr>
              <a:buFont typeface="Arial"/>
              <a:buNone/>
              <a:defRPr i="0" baseline="0" strike="noStrike" sz="4800" b="1" cap="none" u="none">
                <a:solidFill>
                  <a:schemeClr val="dk1"/>
                </a:solidFill>
                <a:latin typeface="Arial"/>
                <a:ea typeface="Arial"/>
                <a:cs typeface="Arial"/>
                <a:sym typeface="Arial"/>
              </a:defRPr>
            </a:lvl4pPr>
            <a:lvl5pPr indent="304800" marR="0" algn="ctr" marL="0" rtl="0">
              <a:spcBef>
                <a:spcPts val="0"/>
              </a:spcBef>
              <a:spcAft>
                <a:spcPts val="0"/>
              </a:spcAft>
              <a:buClr>
                <a:schemeClr val="dk1"/>
              </a:buClr>
              <a:buFont typeface="Arial"/>
              <a:buNone/>
              <a:defRPr i="0" baseline="0" strike="noStrike" sz="4800" b="1" cap="none" u="none">
                <a:solidFill>
                  <a:schemeClr val="dk1"/>
                </a:solidFill>
                <a:latin typeface="Arial"/>
                <a:ea typeface="Arial"/>
                <a:cs typeface="Arial"/>
                <a:sym typeface="Arial"/>
              </a:defRPr>
            </a:lvl5pPr>
            <a:lvl6pPr indent="304800" marR="0" algn="ctr" marL="0" rtl="0">
              <a:spcBef>
                <a:spcPts val="0"/>
              </a:spcBef>
              <a:spcAft>
                <a:spcPts val="0"/>
              </a:spcAft>
              <a:buClr>
                <a:schemeClr val="dk1"/>
              </a:buClr>
              <a:buFont typeface="Arial"/>
              <a:buNone/>
              <a:defRPr i="0" baseline="0" strike="noStrike" sz="4800" b="1" cap="none" u="none">
                <a:solidFill>
                  <a:schemeClr val="dk1"/>
                </a:solidFill>
                <a:latin typeface="Arial"/>
                <a:ea typeface="Arial"/>
                <a:cs typeface="Arial"/>
                <a:sym typeface="Arial"/>
              </a:defRPr>
            </a:lvl6pPr>
            <a:lvl7pPr indent="304800" marR="0" algn="ctr" marL="0" rtl="0">
              <a:spcBef>
                <a:spcPts val="0"/>
              </a:spcBef>
              <a:spcAft>
                <a:spcPts val="0"/>
              </a:spcAft>
              <a:buClr>
                <a:schemeClr val="dk1"/>
              </a:buClr>
              <a:buFont typeface="Arial"/>
              <a:buNone/>
              <a:defRPr i="0" baseline="0" strike="noStrike" sz="4800" b="1" cap="none" u="none">
                <a:solidFill>
                  <a:schemeClr val="dk1"/>
                </a:solidFill>
                <a:latin typeface="Arial"/>
                <a:ea typeface="Arial"/>
                <a:cs typeface="Arial"/>
                <a:sym typeface="Arial"/>
              </a:defRPr>
            </a:lvl7pPr>
            <a:lvl8pPr indent="304800" marR="0" algn="ctr" marL="0" rtl="0">
              <a:spcBef>
                <a:spcPts val="0"/>
              </a:spcBef>
              <a:spcAft>
                <a:spcPts val="0"/>
              </a:spcAft>
              <a:buClr>
                <a:schemeClr val="dk1"/>
              </a:buClr>
              <a:buFont typeface="Arial"/>
              <a:buNone/>
              <a:defRPr i="0" baseline="0" strike="noStrike" sz="4800" b="1" cap="none" u="none">
                <a:solidFill>
                  <a:schemeClr val="dk1"/>
                </a:solidFill>
                <a:latin typeface="Arial"/>
                <a:ea typeface="Arial"/>
                <a:cs typeface="Arial"/>
                <a:sym typeface="Arial"/>
              </a:defRPr>
            </a:lvl8pPr>
            <a:lvl9pPr indent="304800" marR="0" algn="ctr" marL="0" rtl="0">
              <a:spcBef>
                <a:spcPts val="0"/>
              </a:spcBef>
              <a:spcAft>
                <a:spcPts val="0"/>
              </a:spcAft>
              <a:buClr>
                <a:schemeClr val="dk1"/>
              </a:buClr>
              <a:buFont typeface="Arial"/>
              <a:buNone/>
              <a:defRPr i="0" baseline="0" strike="noStrike" sz="4800" b="1" cap="none" u="none">
                <a:solidFill>
                  <a:schemeClr val="dk1"/>
                </a:solidFill>
                <a:latin typeface="Arial"/>
                <a:ea typeface="Arial"/>
                <a:cs typeface="Arial"/>
                <a:sym typeface="Arial"/>
              </a:defRPr>
            </a:lvl9pPr>
          </a:lstStyle>
          <a:p/>
        </p:txBody>
      </p:sp>
      <p:sp>
        <p:nvSpPr>
          <p:cNvPr name="Shape 21" id="21"/>
          <p:cNvSpPr txBox="1"/>
          <p:nvPr>
            <p:ph type="subTitle" idx="1"/>
          </p:nvPr>
        </p:nvSpPr>
        <p:spPr>
          <a:xfrm>
            <a:off y="3786737" x="685800"/>
            <a:ext cy="1046317" cx="7772400"/>
          </a:xfrm>
          <a:prstGeom prst="rect">
            <a:avLst/>
          </a:prstGeom>
          <a:noFill/>
          <a:ln>
            <a:noFill/>
          </a:ln>
        </p:spPr>
        <p:txBody>
          <a:bodyPr bIns="91425" tIns="91425" lIns="91425" anchor="t" anchorCtr="0" rIns="91425"/>
          <a:lstStyle>
            <a:lvl1pPr indent="190500" marR="0" algn="ctr" marL="0" rtl="0">
              <a:lnSpc>
                <a:spcPct val="100000"/>
              </a:lnSpc>
              <a:spcBef>
                <a:spcPts val="0"/>
              </a:spcBef>
              <a:spcAft>
                <a:spcPts val="0"/>
              </a:spcAft>
              <a:buClr>
                <a:schemeClr val="dk2"/>
              </a:buClr>
              <a:buFont typeface="Arial"/>
              <a:buNone/>
              <a:defRPr i="0" baseline="0" strike="noStrike" sz="3000" b="0" cap="none" u="none">
                <a:solidFill>
                  <a:schemeClr val="dk2"/>
                </a:solidFill>
                <a:latin typeface="Arial"/>
                <a:ea typeface="Arial"/>
                <a:cs typeface="Arial"/>
                <a:sym typeface="Arial"/>
              </a:defRPr>
            </a:lvl1pPr>
            <a:lvl2pPr indent="190500" marR="0" algn="ctr" marL="0" rtl="0">
              <a:lnSpc>
                <a:spcPct val="100000"/>
              </a:lnSpc>
              <a:spcBef>
                <a:spcPts val="0"/>
              </a:spcBef>
              <a:spcAft>
                <a:spcPts val="0"/>
              </a:spcAft>
              <a:buClr>
                <a:schemeClr val="dk2"/>
              </a:buClr>
              <a:buFont typeface="Arial"/>
              <a:buNone/>
              <a:defRPr i="0" baseline="0" strike="noStrike" sz="3000" b="0" cap="none" u="none">
                <a:solidFill>
                  <a:schemeClr val="dk2"/>
                </a:solidFill>
                <a:latin typeface="Arial"/>
                <a:ea typeface="Arial"/>
                <a:cs typeface="Arial"/>
                <a:sym typeface="Arial"/>
              </a:defRPr>
            </a:lvl2pPr>
            <a:lvl3pPr indent="190500" marR="0" algn="ctr" marL="0" rtl="0">
              <a:lnSpc>
                <a:spcPct val="100000"/>
              </a:lnSpc>
              <a:spcBef>
                <a:spcPts val="0"/>
              </a:spcBef>
              <a:spcAft>
                <a:spcPts val="0"/>
              </a:spcAft>
              <a:buClr>
                <a:schemeClr val="dk2"/>
              </a:buClr>
              <a:buFont typeface="Arial"/>
              <a:buNone/>
              <a:defRPr i="0" baseline="0" strike="noStrike" sz="3000" b="0" cap="none" u="none">
                <a:solidFill>
                  <a:schemeClr val="dk2"/>
                </a:solidFill>
                <a:latin typeface="Arial"/>
                <a:ea typeface="Arial"/>
                <a:cs typeface="Arial"/>
                <a:sym typeface="Arial"/>
              </a:defRPr>
            </a:lvl3pPr>
            <a:lvl4pPr indent="190500" marR="0" algn="ctr" marL="0" rtl="0">
              <a:lnSpc>
                <a:spcPct val="100000"/>
              </a:lnSpc>
              <a:spcBef>
                <a:spcPts val="0"/>
              </a:spcBef>
              <a:spcAft>
                <a:spcPts val="0"/>
              </a:spcAft>
              <a:buClr>
                <a:schemeClr val="dk2"/>
              </a:buClr>
              <a:buFont typeface="Arial"/>
              <a:buNone/>
              <a:defRPr i="0" baseline="0" strike="noStrike" sz="3000" b="0" cap="none" u="none">
                <a:solidFill>
                  <a:schemeClr val="dk2"/>
                </a:solidFill>
                <a:latin typeface="Arial"/>
                <a:ea typeface="Arial"/>
                <a:cs typeface="Arial"/>
                <a:sym typeface="Arial"/>
              </a:defRPr>
            </a:lvl4pPr>
            <a:lvl5pPr indent="190500" marR="0" algn="ctr" marL="0" rtl="0">
              <a:lnSpc>
                <a:spcPct val="100000"/>
              </a:lnSpc>
              <a:spcBef>
                <a:spcPts val="0"/>
              </a:spcBef>
              <a:spcAft>
                <a:spcPts val="0"/>
              </a:spcAft>
              <a:buClr>
                <a:schemeClr val="dk2"/>
              </a:buClr>
              <a:buFont typeface="Arial"/>
              <a:buNone/>
              <a:defRPr i="0" baseline="0" strike="noStrike" sz="3000" b="0" cap="none" u="none">
                <a:solidFill>
                  <a:schemeClr val="dk2"/>
                </a:solidFill>
                <a:latin typeface="Arial"/>
                <a:ea typeface="Arial"/>
                <a:cs typeface="Arial"/>
                <a:sym typeface="Arial"/>
              </a:defRPr>
            </a:lvl5pPr>
            <a:lvl6pPr indent="190500" marR="0" algn="ctr" marL="0" rtl="0">
              <a:lnSpc>
                <a:spcPct val="100000"/>
              </a:lnSpc>
              <a:spcBef>
                <a:spcPts val="0"/>
              </a:spcBef>
              <a:spcAft>
                <a:spcPts val="0"/>
              </a:spcAft>
              <a:buClr>
                <a:schemeClr val="dk2"/>
              </a:buClr>
              <a:buFont typeface="Arial"/>
              <a:buNone/>
              <a:defRPr i="0" baseline="0" strike="noStrike" sz="3000" b="0" cap="none" u="none">
                <a:solidFill>
                  <a:schemeClr val="dk2"/>
                </a:solidFill>
                <a:latin typeface="Arial"/>
                <a:ea typeface="Arial"/>
                <a:cs typeface="Arial"/>
                <a:sym typeface="Arial"/>
              </a:defRPr>
            </a:lvl6pPr>
            <a:lvl7pPr indent="190500" marR="0" algn="ctr" marL="0" rtl="0">
              <a:lnSpc>
                <a:spcPct val="100000"/>
              </a:lnSpc>
              <a:spcBef>
                <a:spcPts val="0"/>
              </a:spcBef>
              <a:spcAft>
                <a:spcPts val="0"/>
              </a:spcAft>
              <a:buClr>
                <a:schemeClr val="dk2"/>
              </a:buClr>
              <a:buFont typeface="Arial"/>
              <a:buNone/>
              <a:defRPr i="0" baseline="0" strike="noStrike" sz="3000" b="0" cap="none" u="none">
                <a:solidFill>
                  <a:schemeClr val="dk2"/>
                </a:solidFill>
                <a:latin typeface="Arial"/>
                <a:ea typeface="Arial"/>
                <a:cs typeface="Arial"/>
                <a:sym typeface="Arial"/>
              </a:defRPr>
            </a:lvl7pPr>
            <a:lvl8pPr indent="190500" marR="0" algn="ctr" marL="0" rtl="0">
              <a:lnSpc>
                <a:spcPct val="100000"/>
              </a:lnSpc>
              <a:spcBef>
                <a:spcPts val="0"/>
              </a:spcBef>
              <a:spcAft>
                <a:spcPts val="0"/>
              </a:spcAft>
              <a:buClr>
                <a:schemeClr val="dk2"/>
              </a:buClr>
              <a:buFont typeface="Arial"/>
              <a:buNone/>
              <a:defRPr i="0" baseline="0" strike="noStrike" sz="3000" b="0" cap="none" u="none">
                <a:solidFill>
                  <a:schemeClr val="dk2"/>
                </a:solidFill>
                <a:latin typeface="Arial"/>
                <a:ea typeface="Arial"/>
                <a:cs typeface="Arial"/>
                <a:sym typeface="Arial"/>
              </a:defRPr>
            </a:lvl8pPr>
            <a:lvl9pPr indent="190500" marR="0" algn="ctr" marL="0" rtl="0">
              <a:lnSpc>
                <a:spcPct val="100000"/>
              </a:lnSpc>
              <a:spcBef>
                <a:spcPts val="0"/>
              </a:spcBef>
              <a:spcAft>
                <a:spcPts val="0"/>
              </a:spcAft>
              <a:buClr>
                <a:schemeClr val="dk2"/>
              </a:buClr>
              <a:buFont typeface="Arial"/>
              <a:buNone/>
              <a:defRPr i="0" baseline="0" strike="noStrike" sz="3000" b="0" cap="none" u="none">
                <a:solidFill>
                  <a:schemeClr val="dk2"/>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title" type="title">
  <p:cSld name="title">
    <p:spTree>
      <p:nvGrpSpPr>
        <p:cNvPr name="Shape 34" id="34"/>
        <p:cNvGrpSpPr/>
        <p:nvPr/>
      </p:nvGrpSpPr>
      <p:grpSpPr>
        <a:xfrm>
          <a:off y="0" x="0"/>
          <a:ext cy="0" cx="0"/>
          <a:chOff y="0" x="0"/>
          <a:chExt cy="0" cx="0"/>
        </a:xfrm>
      </p:grpSpPr>
      <p:sp>
        <p:nvSpPr>
          <p:cNvPr name="Shape 35" id="35"/>
          <p:cNvSpPr txBox="1"/>
          <p:nvPr>
            <p:ph type="ctrTitle"/>
          </p:nvPr>
        </p:nvSpPr>
        <p:spPr>
          <a:xfrm>
            <a:off y="3124200" x="2209800"/>
            <a:ext cy="1914143" cx="6476999"/>
          </a:xfrm>
          <a:prstGeom prst="rect">
            <a:avLst/>
          </a:prstGeom>
          <a:noFill/>
          <a:ln>
            <a:noFill/>
          </a:ln>
        </p:spPr>
        <p:txBody>
          <a:bodyPr bIns="91425" tIns="91425" lIns="91425" anchor="b" anchorCtr="0" rIns="91425"/>
          <a:lstStyle>
            <a:lvl1pPr indent="0" marR="0" algn="l" marL="0" rtl="0">
              <a:lnSpc>
                <a:spcPct val="108695"/>
              </a:lnSpc>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36" id="36"/>
          <p:cNvSpPr txBox="1"/>
          <p:nvPr>
            <p:ph type="subTitle" idx="1"/>
          </p:nvPr>
        </p:nvSpPr>
        <p:spPr>
          <a:xfrm>
            <a:off y="5056632" x="2209800"/>
            <a:ext cy="1174088" cx="6476999"/>
          </a:xfrm>
          <a:prstGeom prst="rect">
            <a:avLst/>
          </a:prstGeom>
          <a:noFill/>
          <a:ln>
            <a:noFill/>
          </a:ln>
        </p:spPr>
        <p:txBody>
          <a:bodyPr bIns="91425" tIns="91425" lIns="91425" anchor="t" anchorCtr="0" rIns="91425"/>
          <a:lstStyle>
            <a:lvl1pPr indent="0" marR="0" algn="l" marL="0" rtl="0">
              <a:lnSpc>
                <a:spcPct val="118181"/>
              </a:lnSpc>
              <a:spcBef>
                <a:spcPts val="0"/>
              </a:spcBef>
              <a:buClr>
                <a:schemeClr val="dk1"/>
              </a:buClr>
              <a:buFont typeface="Arial"/>
              <a:buNone/>
              <a:defRPr i="0" baseline="0" strike="noStrike" sz="2200" b="0" cap="none" u="none">
                <a:solidFill>
                  <a:schemeClr val="dk1"/>
                </a:solidFill>
                <a:latin typeface="Arial"/>
                <a:ea typeface="Arial"/>
                <a:cs typeface="Arial"/>
                <a:sym typeface="Arial"/>
              </a:defRPr>
            </a:lvl1pPr>
            <a:lvl2pPr indent="0" marR="0" algn="ctr" marL="457200" rtl="0">
              <a:spcBef>
                <a:spcPts val="600"/>
              </a:spcBef>
              <a:buClr>
                <a:srgbClr val="888888"/>
              </a:buClr>
              <a:buFont typeface="Arial"/>
              <a:buNone/>
              <a:defRPr i="0" baseline="0" strike="noStrike" sz="2200" b="0" cap="none" u="none">
                <a:solidFill>
                  <a:srgbClr val="888888"/>
                </a:solidFill>
                <a:latin typeface="Arial"/>
                <a:ea typeface="Arial"/>
                <a:cs typeface="Arial"/>
                <a:sym typeface="Arial"/>
              </a:defRPr>
            </a:lvl2pPr>
            <a:lvl3pPr indent="0" marR="0" algn="ctr" marL="914400" rtl="0">
              <a:spcBef>
                <a:spcPts val="600"/>
              </a:spcBef>
              <a:buClr>
                <a:srgbClr val="888888"/>
              </a:buClr>
              <a:buFont typeface="Arial"/>
              <a:buNone/>
              <a:defRPr i="0" baseline="0" strike="noStrike" sz="2000" b="0" cap="none" u="none">
                <a:solidFill>
                  <a:srgbClr val="888888"/>
                </a:solidFill>
                <a:latin typeface="Arial"/>
                <a:ea typeface="Arial"/>
                <a:cs typeface="Arial"/>
                <a:sym typeface="Arial"/>
              </a:defRPr>
            </a:lvl3pPr>
            <a:lvl4pPr indent="0" marR="0" algn="ctr" marL="1371600" rtl="0">
              <a:spcBef>
                <a:spcPts val="600"/>
              </a:spcBef>
              <a:buClr>
                <a:srgbClr val="888888"/>
              </a:buClr>
              <a:buFont typeface="Arial"/>
              <a:buNone/>
              <a:defRPr i="0" baseline="0" strike="noStrike" sz="1800" b="0" cap="none" u="none">
                <a:solidFill>
                  <a:srgbClr val="888888"/>
                </a:solidFill>
                <a:latin typeface="Arial"/>
                <a:ea typeface="Arial"/>
                <a:cs typeface="Arial"/>
                <a:sym typeface="Arial"/>
              </a:defRPr>
            </a:lvl4pPr>
            <a:lvl5pPr indent="0" marR="0" algn="ctr" marL="1828800" rtl="0">
              <a:spcBef>
                <a:spcPts val="600"/>
              </a:spcBef>
              <a:buClr>
                <a:srgbClr val="888888"/>
              </a:buClr>
              <a:buFont typeface="Arial"/>
              <a:buNone/>
              <a:defRPr i="0" baseline="0" strike="noStrike" sz="1800" b="0" cap="none" u="none">
                <a:solidFill>
                  <a:srgbClr val="888888"/>
                </a:solidFill>
                <a:latin typeface="Arial"/>
                <a:ea typeface="Arial"/>
                <a:cs typeface="Arial"/>
                <a:sym typeface="Arial"/>
              </a:defRPr>
            </a:lvl5pPr>
            <a:lvl6pPr indent="0" marR="0" algn="ctr" marL="2286000" rtl="0">
              <a:spcBef>
                <a:spcPts val="400"/>
              </a:spcBef>
              <a:buClr>
                <a:srgbClr val="888888"/>
              </a:buClr>
              <a:buFont typeface="Arial"/>
              <a:buNone/>
              <a:defRPr i="0" baseline="0" strike="noStrike" sz="2000" b="0" cap="none" u="none">
                <a:solidFill>
                  <a:srgbClr val="888888"/>
                </a:solidFill>
                <a:latin typeface="Arial"/>
                <a:ea typeface="Arial"/>
                <a:cs typeface="Arial"/>
                <a:sym typeface="Arial"/>
              </a:defRPr>
            </a:lvl6pPr>
            <a:lvl7pPr indent="0" marR="0" algn="ctr" marL="2743200" rtl="0">
              <a:spcBef>
                <a:spcPts val="400"/>
              </a:spcBef>
              <a:buClr>
                <a:srgbClr val="888888"/>
              </a:buClr>
              <a:buFont typeface="Arial"/>
              <a:buNone/>
              <a:defRPr i="0" baseline="0" strike="noStrike" sz="2000" b="0" cap="none" u="none">
                <a:solidFill>
                  <a:srgbClr val="888888"/>
                </a:solidFill>
                <a:latin typeface="Arial"/>
                <a:ea typeface="Arial"/>
                <a:cs typeface="Arial"/>
                <a:sym typeface="Arial"/>
              </a:defRPr>
            </a:lvl7pPr>
            <a:lvl8pPr indent="0" marR="0" algn="ctr" marL="3200400" rtl="0">
              <a:spcBef>
                <a:spcPts val="400"/>
              </a:spcBef>
              <a:buClr>
                <a:srgbClr val="888888"/>
              </a:buClr>
              <a:buFont typeface="Arial"/>
              <a:buNone/>
              <a:defRPr i="0" baseline="0" strike="noStrike" sz="2000" b="0" cap="none" u="none">
                <a:solidFill>
                  <a:srgbClr val="888888"/>
                </a:solidFill>
                <a:latin typeface="Arial"/>
                <a:ea typeface="Arial"/>
                <a:cs typeface="Arial"/>
                <a:sym typeface="Arial"/>
              </a:defRPr>
            </a:lvl8pPr>
            <a:lvl9pPr indent="0" marR="0" algn="ctr" marL="3657600" rtl="0">
              <a:spcBef>
                <a:spcPts val="400"/>
              </a:spcBef>
              <a:buClr>
                <a:srgbClr val="888888"/>
              </a:buClr>
              <a:buFont typeface="Arial"/>
              <a:buNone/>
              <a:defRPr i="0" baseline="0" strike="noStrike" sz="2000" b="0" cap="none" u="none">
                <a:solidFill>
                  <a:srgbClr val="888888"/>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blank" type="blank">
  <p:cSld name="blank">
    <p:bg>
      <p:bgPr>
        <a:blipFill>
          <a:blip r:embed="rId2"/>
          <a:stretch>
            <a:fillRect/>
          </a:stretch>
        </a:blipFill>
      </p:bgPr>
    </p:bg>
    <p:spTree>
      <p:nvGrpSpPr>
        <p:cNvPr name="Shape 37" id="37"/>
        <p:cNvGrpSpPr/>
        <p:nvPr/>
      </p:nvGrpSpPr>
      <p:grpSpPr>
        <a:xfrm>
          <a:off y="0" x="0"/>
          <a:ext cy="0" cx="0"/>
          <a:chOff y="0" x="0"/>
          <a:chExt cy="0" cx="0"/>
        </a:xfrm>
      </p:grpSpPr>
      <p:sp>
        <p:nvSpPr>
          <p:cNvPr name="Shape 38" id="38"/>
          <p:cNvSpPr txBox="1"/>
          <p:nvPr>
            <p:ph type="title"/>
          </p:nvPr>
        </p:nvSpPr>
        <p:spPr>
          <a:xfrm>
            <a:off y="503237" x="914400"/>
            <a:ext cy="868362" cx="7313612"/>
          </a:xfrm>
          <a:prstGeom prst="rect">
            <a:avLst/>
          </a:prstGeom>
          <a:noFill/>
          <a:ln>
            <a:noFill/>
          </a:ln>
        </p:spPr>
        <p:txBody>
          <a:bodyPr bIns="91425" tIns="91425" lIns="91425" anchor="ctr" anchorCtr="0" rIns="91425"/>
          <a:lstStyle>
            <a:lvl1pPr algn="ctr" rtl="0">
              <a:spcBef>
                <a:spcPts val="0"/>
              </a:spcBef>
              <a:buClr>
                <a:schemeClr val="dk1"/>
              </a:buClr>
              <a:buNone/>
              <a:defRPr sz="4600">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39" id="39"/>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algn="l" marL="463550" rtl="0">
              <a:spcBef>
                <a:spcPts val="2000"/>
              </a:spcBef>
              <a:buClr>
                <a:schemeClr val="dk1"/>
              </a:buClr>
              <a:buFont typeface="Arial"/>
              <a:buChar char="•"/>
              <a:defRPr sz="2400">
                <a:solidFill>
                  <a:schemeClr val="dk1"/>
                </a:solidFill>
              </a:defRPr>
            </a:lvl1pPr>
            <a:lvl2pPr indent="-381000" algn="l" marL="914400" rtl="0">
              <a:spcBef>
                <a:spcPts val="600"/>
              </a:spcBef>
              <a:buClr>
                <a:schemeClr val="dk1"/>
              </a:buClr>
              <a:buFont typeface="Arial"/>
              <a:buChar char="•"/>
              <a:defRPr sz="2200">
                <a:solidFill>
                  <a:schemeClr val="dk1"/>
                </a:solidFill>
              </a:defRPr>
            </a:lvl2pPr>
            <a:lvl3pPr indent="-271463" algn="l" marL="1255713" rtl="0">
              <a:spcBef>
                <a:spcPts val="600"/>
              </a:spcBef>
              <a:buClr>
                <a:schemeClr val="dk1"/>
              </a:buClr>
              <a:buFont typeface="Arial"/>
              <a:buChar char="•"/>
              <a:defRPr sz="2000">
                <a:solidFill>
                  <a:schemeClr val="dk1"/>
                </a:solidFill>
              </a:defRPr>
            </a:lvl3pPr>
            <a:lvl4pPr indent="-292100" algn="l" marL="1597025" rtl="0">
              <a:spcBef>
                <a:spcPts val="600"/>
              </a:spcBef>
              <a:buClr>
                <a:schemeClr val="dk1"/>
              </a:buClr>
              <a:buFont typeface="Arial"/>
              <a:buChar char="•"/>
              <a:defRPr sz="1800">
                <a:solidFill>
                  <a:schemeClr val="dk1"/>
                </a:solidFill>
              </a:defRPr>
            </a:lvl4pPr>
            <a:lvl5pPr indent="-290513" algn="l" marL="1938338" rtl="0">
              <a:spcBef>
                <a:spcPts val="600"/>
              </a:spcBef>
              <a:buClr>
                <a:schemeClr val="dk1"/>
              </a:buClr>
              <a:buFont typeface="Arial"/>
              <a:buChar char="•"/>
              <a:defRPr sz="1800">
                <a:solidFill>
                  <a:schemeClr val="dk1"/>
                </a:solidFill>
              </a:defRPr>
            </a:lvl5pPr>
            <a:lvl6pPr indent="-152400" algn="l" marL="2514600" rtl="0">
              <a:spcBef>
                <a:spcPts val="400"/>
              </a:spcBef>
              <a:buClr>
                <a:schemeClr val="dk1"/>
              </a:buClr>
              <a:buFont typeface="Arial"/>
              <a:buChar char="•"/>
              <a:defRPr sz="2000">
                <a:solidFill>
                  <a:schemeClr val="dk1"/>
                </a:solidFill>
              </a:defRPr>
            </a:lvl6pPr>
            <a:lvl7pPr indent="-152400" algn="l" marL="2971800" rtl="0">
              <a:spcBef>
                <a:spcPts val="400"/>
              </a:spcBef>
              <a:buClr>
                <a:schemeClr val="dk1"/>
              </a:buClr>
              <a:buFont typeface="Arial"/>
              <a:buChar char="•"/>
              <a:defRPr sz="2000">
                <a:solidFill>
                  <a:schemeClr val="dk1"/>
                </a:solidFill>
              </a:defRPr>
            </a:lvl7pPr>
            <a:lvl8pPr indent="-152400" algn="l" marL="3429000" rtl="0">
              <a:spcBef>
                <a:spcPts val="400"/>
              </a:spcBef>
              <a:buClr>
                <a:schemeClr val="dk1"/>
              </a:buClr>
              <a:buFont typeface="Arial"/>
              <a:buChar char="•"/>
              <a:defRPr sz="2000">
                <a:solidFill>
                  <a:schemeClr val="dk1"/>
                </a:solidFill>
              </a:defRPr>
            </a:lvl8pPr>
            <a:lvl9pPr indent="-152400" algn="l" marL="3886200" rtl="0">
              <a:spcBef>
                <a:spcPts val="400"/>
              </a:spcBef>
              <a:buClr>
                <a:schemeClr val="dk1"/>
              </a:buClr>
              <a:buFont typeface="Arial"/>
              <a:buChar char="•"/>
              <a:defRPr sz="2000">
                <a:solidFill>
                  <a:schemeClr val="dk1"/>
                </a:solidFill>
              </a:defRPr>
            </a:lvl9pPr>
          </a:lstStyle>
          <a:p/>
        </p:txBody>
      </p:sp>
      <p:sp>
        <p:nvSpPr>
          <p:cNvPr name="Shape 40" id="40"/>
          <p:cNvSpPr txBox="1"/>
          <p:nvPr>
            <p:ph type="dt" idx="10"/>
          </p:nvPr>
        </p:nvSpPr>
        <p:spPr>
          <a:xfrm>
            <a:off y="6300787" x="457200"/>
            <a:ext cy="273049" cx="1984374"/>
          </a:xfrm>
          <a:prstGeom prst="rect">
            <a:avLst/>
          </a:prstGeom>
          <a:noFill/>
          <a:ln>
            <a:noFill/>
          </a:ln>
        </p:spPr>
        <p:txBody>
          <a:bodyPr bIns="91425" tIns="91425" lIns="91425" anchor="ctr" anchorCtr="0" rIns="91425"/>
          <a:lstStyle>
            <a:lvl1pPr indent="0" marR="0" algn="l"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41" id="41"/>
          <p:cNvSpPr txBox="1"/>
          <p:nvPr>
            <p:ph type="ftr" idx="11"/>
          </p:nvPr>
        </p:nvSpPr>
        <p:spPr>
          <a:xfrm>
            <a:off y="6300787" x="3959225"/>
            <a:ext cy="273049" cx="3813174"/>
          </a:xfrm>
          <a:prstGeom prst="rect">
            <a:avLst/>
          </a:prstGeom>
          <a:noFill/>
          <a:ln>
            <a:noFill/>
          </a:ln>
        </p:spPr>
        <p:txBody>
          <a:bodyPr bIns="91425" tIns="91425" lIns="91425" anchor="ctr" anchorCtr="0" rIns="91425"/>
          <a:lstStyle>
            <a:lvl1pPr indent="0" marR="0" algn="l" marL="0" rtl="0">
              <a:defRPr i="0" baseline="0" strike="noStrike" sz="1800" b="0" cap="none" u="none">
                <a:solidFill>
                  <a:schemeClr val="dk1"/>
                </a:solidFill>
                <a:latin typeface="Arial"/>
                <a:ea typeface="Arial"/>
                <a:cs typeface="Arial"/>
                <a:sym typeface="Arial"/>
              </a:defRPr>
            </a:lvl1pPr>
            <a:lvl2pPr indent="0" marR="0" algn="l" marL="457200" rtl="0">
              <a:defRPr i="0" baseline="0" strike="noStrike" sz="1800" b="0" cap="none" u="none">
                <a:solidFill>
                  <a:schemeClr val="dk1"/>
                </a:solidFill>
                <a:latin typeface="Arial"/>
                <a:ea typeface="Arial"/>
                <a:cs typeface="Arial"/>
                <a:sym typeface="Arial"/>
              </a:defRPr>
            </a:lvl2pPr>
            <a:lvl3pPr indent="0" marR="0" algn="l" marL="914400" rtl="0">
              <a:defRPr i="0" baseline="0" strike="noStrike" sz="1800" b="0" cap="none" u="none">
                <a:solidFill>
                  <a:schemeClr val="dk1"/>
                </a:solidFill>
                <a:latin typeface="Arial"/>
                <a:ea typeface="Arial"/>
                <a:cs typeface="Arial"/>
                <a:sym typeface="Arial"/>
              </a:defRPr>
            </a:lvl3pPr>
            <a:lvl4pPr indent="0" marR="0" algn="l" marL="1371600" rtl="0">
              <a:defRPr i="0" baseline="0" strike="noStrike" sz="1800" b="0" cap="none" u="none">
                <a:solidFill>
                  <a:schemeClr val="dk1"/>
                </a:solidFill>
                <a:latin typeface="Arial"/>
                <a:ea typeface="Arial"/>
                <a:cs typeface="Arial"/>
                <a:sym typeface="Arial"/>
              </a:defRPr>
            </a:lvl4pPr>
            <a:lvl5pPr indent="0" marR="0" algn="l" marL="1828800" rtl="0">
              <a:defRPr i="0" baseline="0" strike="noStrike" sz="1800" b="0" cap="none" u="none">
                <a:solidFill>
                  <a:schemeClr val="dk1"/>
                </a:solidFill>
                <a:latin typeface="Arial"/>
                <a:ea typeface="Arial"/>
                <a:cs typeface="Arial"/>
                <a:sym typeface="Arial"/>
              </a:defRPr>
            </a:lvl5pPr>
            <a:lvl6pPr indent="0" marR="0" algn="l" marL="2286000" rtl="0">
              <a:defRPr i="0" baseline="0" strike="noStrike" sz="1800" b="0" cap="none" u="none">
                <a:solidFill>
                  <a:schemeClr val="dk1"/>
                </a:solidFill>
                <a:latin typeface="Arial"/>
                <a:ea typeface="Arial"/>
                <a:cs typeface="Arial"/>
                <a:sym typeface="Arial"/>
              </a:defRPr>
            </a:lvl6pPr>
            <a:lvl7pPr indent="0" marR="0" algn="l" marL="2743200" rtl="0">
              <a:defRPr i="0" baseline="0" strike="noStrike" sz="1800" b="0" cap="none" u="none">
                <a:solidFill>
                  <a:schemeClr val="dk1"/>
                </a:solidFill>
                <a:latin typeface="Arial"/>
                <a:ea typeface="Arial"/>
                <a:cs typeface="Arial"/>
                <a:sym typeface="Arial"/>
              </a:defRPr>
            </a:lvl7pPr>
            <a:lvl8pPr indent="0" marR="0" algn="l" marL="3200400" rtl="0">
              <a:defRPr i="0" baseline="0" strike="noStrike" sz="1800" b="0" cap="none" u="none">
                <a:solidFill>
                  <a:schemeClr val="dk1"/>
                </a:solidFill>
                <a:latin typeface="Arial"/>
                <a:ea typeface="Arial"/>
                <a:cs typeface="Arial"/>
                <a:sym typeface="Arial"/>
              </a:defRPr>
            </a:lvl8pPr>
            <a:lvl9pPr indent="0" marR="0" algn="l" marL="3657600" rtl="0">
              <a:defRPr i="0" baseline="0" strike="noStrike" sz="1800" b="0" cap="none" u="none">
                <a:solidFill>
                  <a:schemeClr val="dk1"/>
                </a:solidFill>
                <a:latin typeface="Arial"/>
                <a:ea typeface="Arial"/>
                <a:cs typeface="Arial"/>
                <a:sym typeface="Arial"/>
              </a:defRPr>
            </a:lvl9pPr>
          </a:lstStyle>
          <a:p/>
        </p:txBody>
      </p:sp>
      <p:sp>
        <p:nvSpPr>
          <p:cNvPr name="Shape 42" id="42"/>
          <p:cNvSpPr txBox="1"/>
          <p:nvPr>
            <p:ph type="sldNum" idx="12"/>
          </p:nvPr>
        </p:nvSpPr>
        <p:spPr>
          <a:xfrm>
            <a:off y="6300787" x="8275636"/>
            <a:ext cy="273049" cx="685799"/>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matchingName="obj" type="obj">
  <p:cSld name="obj">
    <p:spTree>
      <p:nvGrpSpPr>
        <p:cNvPr name="Shape 49" id="49"/>
        <p:cNvGrpSpPr/>
        <p:nvPr/>
      </p:nvGrpSpPr>
      <p:grpSpPr>
        <a:xfrm>
          <a:off y="0" x="0"/>
          <a:ext cy="0" cx="0"/>
          <a:chOff y="0" x="0"/>
          <a:chExt cy="0" cx="0"/>
        </a:xfrm>
      </p:grpSpPr>
      <p:sp>
        <p:nvSpPr>
          <p:cNvPr name="Shape 50" id="50"/>
          <p:cNvSpPr txBox="1"/>
          <p:nvPr>
            <p:ph type="title"/>
          </p:nvPr>
        </p:nvSpPr>
        <p:spPr>
          <a:xfrm>
            <a:off y="503237" x="914400"/>
            <a:ext cy="868362" cx="7313612"/>
          </a:xfrm>
          <a:prstGeom prst="rect">
            <a:avLst/>
          </a:prstGeom>
          <a:noFill/>
          <a:ln>
            <a:noFill/>
          </a:ln>
        </p:spPr>
        <p:txBody>
          <a:bodyPr bIns="91425" tIns="91425" lIns="91425" anchor="t" anchorCtr="0" rIns="91425"/>
          <a:lstStyle>
            <a:lvl1pPr algn="ctr" rtl="0">
              <a:spcBef>
                <a:spcPts val="0"/>
              </a:spcBef>
              <a:buClr>
                <a:schemeClr val="dk1"/>
              </a:buClr>
              <a:buNone/>
              <a:defRPr sz="4600">
                <a:solidFill>
                  <a:schemeClr val="dk1"/>
                </a:solidFil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51" id="51"/>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algn="l" marL="463550" rtl="0">
              <a:spcBef>
                <a:spcPts val="2000"/>
              </a:spcBef>
              <a:buClr>
                <a:schemeClr val="dk1"/>
              </a:buClr>
              <a:buFont typeface="Arial"/>
              <a:buChar char="•"/>
              <a:defRPr sz="2400">
                <a:solidFill>
                  <a:schemeClr val="dk1"/>
                </a:solidFill>
              </a:defRPr>
            </a:lvl1pPr>
            <a:lvl2pPr indent="-381000" algn="l" marL="914400" rtl="0">
              <a:spcBef>
                <a:spcPts val="600"/>
              </a:spcBef>
              <a:buClr>
                <a:schemeClr val="dk1"/>
              </a:buClr>
              <a:buFont typeface="Arial"/>
              <a:buChar char="•"/>
              <a:defRPr sz="2200">
                <a:solidFill>
                  <a:schemeClr val="dk1"/>
                </a:solidFill>
              </a:defRPr>
            </a:lvl2pPr>
            <a:lvl3pPr indent="-271463" algn="l" marL="1255713" rtl="0">
              <a:spcBef>
                <a:spcPts val="600"/>
              </a:spcBef>
              <a:buClr>
                <a:schemeClr val="dk1"/>
              </a:buClr>
              <a:buFont typeface="Arial"/>
              <a:buChar char="•"/>
              <a:defRPr sz="2000">
                <a:solidFill>
                  <a:schemeClr val="dk1"/>
                </a:solidFill>
              </a:defRPr>
            </a:lvl3pPr>
            <a:lvl4pPr indent="-292100" algn="l" marL="1597025" rtl="0">
              <a:spcBef>
                <a:spcPts val="600"/>
              </a:spcBef>
              <a:buClr>
                <a:schemeClr val="dk1"/>
              </a:buClr>
              <a:buFont typeface="Arial"/>
              <a:buChar char="•"/>
              <a:defRPr sz="1800">
                <a:solidFill>
                  <a:schemeClr val="dk1"/>
                </a:solidFill>
              </a:defRPr>
            </a:lvl4pPr>
            <a:lvl5pPr indent="-290513" algn="l" marL="1938338" rtl="0">
              <a:spcBef>
                <a:spcPts val="600"/>
              </a:spcBef>
              <a:buClr>
                <a:schemeClr val="dk1"/>
              </a:buClr>
              <a:buFont typeface="Arial"/>
              <a:buChar char="•"/>
              <a:defRPr sz="1800">
                <a:solidFill>
                  <a:schemeClr val="dk1"/>
                </a:solidFill>
              </a:defRPr>
            </a:lvl5pPr>
            <a:lvl6pPr indent="-152400" algn="l" marL="2514600" rtl="0">
              <a:spcBef>
                <a:spcPts val="400"/>
              </a:spcBef>
              <a:buClr>
                <a:schemeClr val="dk1"/>
              </a:buClr>
              <a:buFont typeface="Arial"/>
              <a:buChar char="•"/>
              <a:defRPr sz="2000">
                <a:solidFill>
                  <a:schemeClr val="dk1"/>
                </a:solidFill>
              </a:defRPr>
            </a:lvl6pPr>
            <a:lvl7pPr indent="-152400" algn="l" marL="2971800" rtl="0">
              <a:spcBef>
                <a:spcPts val="400"/>
              </a:spcBef>
              <a:buClr>
                <a:schemeClr val="dk1"/>
              </a:buClr>
              <a:buFont typeface="Arial"/>
              <a:buChar char="•"/>
              <a:defRPr sz="2000">
                <a:solidFill>
                  <a:schemeClr val="dk1"/>
                </a:solidFill>
              </a:defRPr>
            </a:lvl7pPr>
            <a:lvl8pPr indent="-152400" algn="l" marL="3429000" rtl="0">
              <a:spcBef>
                <a:spcPts val="400"/>
              </a:spcBef>
              <a:buClr>
                <a:schemeClr val="dk1"/>
              </a:buClr>
              <a:buFont typeface="Arial"/>
              <a:buChar char="•"/>
              <a:defRPr sz="2000">
                <a:solidFill>
                  <a:schemeClr val="dk1"/>
                </a:solidFill>
              </a:defRPr>
            </a:lvl8pPr>
            <a:lvl9pPr indent="-152400" algn="l" marL="3886200" rtl="0">
              <a:spcBef>
                <a:spcPts val="400"/>
              </a:spcBef>
              <a:buClr>
                <a:schemeClr val="dk1"/>
              </a:buClr>
              <a:buFont typeface="Arial"/>
              <a:buChar char="•"/>
              <a:defRPr sz="2000">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Type="http://schemas.openxmlformats.org/officeDocument/2006/relationships/slideLayout" Id="rId2" Target="../slideLayouts/slideLayout2.xml"/><Relationship Type="http://schemas.openxmlformats.org/officeDocument/2006/relationships/slideLayout" Id="rId1" Target="../slideLayouts/slideLayout1.xml"/><Relationship Type="http://schemas.openxmlformats.org/officeDocument/2006/relationships/slideLayout" Id="rId4" Target="../slideLayouts/slideLayout4.xml"/><Relationship Type="http://schemas.openxmlformats.org/officeDocument/2006/relationships/slideLayout" Id="rId3" Target="../slideLayouts/slideLayout3.xml"/><Relationship Type="http://schemas.openxmlformats.org/officeDocument/2006/relationships/slideLayout" Id="rId6" Target="../slideLayouts/slideLayout6.xml"/><Relationship Type="http://schemas.openxmlformats.org/officeDocument/2006/relationships/slideLayout" Id="rId5" Target="../slideLayouts/slideLayout5.xml"/><Relationship Type="http://schemas.openxmlformats.org/officeDocument/2006/relationships/theme" Id="rId7" Target="../theme/theme24.xml"/></Relationships>
</file>

<file path=ppt/slideMasters/_rels/slideMaster10.xml.rels><?xml version="1.0" encoding="UTF-8" standalone="yes"?><Relationships xmlns="http://schemas.openxmlformats.org/package/2006/relationships"><Relationship Type="http://schemas.openxmlformats.org/officeDocument/2006/relationships/image" Id="rId2" Target="../media/image01.png"/><Relationship Type="http://schemas.openxmlformats.org/officeDocument/2006/relationships/image" Id="rId1" Target="../media/image03.jpg"/><Relationship Type="http://schemas.openxmlformats.org/officeDocument/2006/relationships/theme" Id="rId4" Target="../theme/theme4.xml"/><Relationship Type="http://schemas.openxmlformats.org/officeDocument/2006/relationships/slideLayout" Id="rId3" Target="../slideLayouts/slideLayout15.xml"/></Relationships>
</file>

<file path=ppt/slideMasters/_rels/slideMaster11.xml.rels><?xml version="1.0" encoding="UTF-8" standalone="yes"?><Relationships xmlns="http://schemas.openxmlformats.org/package/2006/relationships"><Relationship Type="http://schemas.openxmlformats.org/officeDocument/2006/relationships/slideLayout" Id="rId2" Target="../slideLayouts/slideLayout16.xml"/><Relationship Type="http://schemas.openxmlformats.org/officeDocument/2006/relationships/image" Id="rId1" Target="../media/image03.jpg"/><Relationship Type="http://schemas.openxmlformats.org/officeDocument/2006/relationships/theme" Id="rId3" Target="../theme/theme11.xml"/></Relationships>
</file>

<file path=ppt/slideMasters/_rels/slideMaster12.xml.rels><?xml version="1.0" encoding="UTF-8" standalone="yes"?><Relationships xmlns="http://schemas.openxmlformats.org/package/2006/relationships"><Relationship Type="http://schemas.openxmlformats.org/officeDocument/2006/relationships/slideLayout" Id="rId2" Target="../slideLayouts/slideLayout17.xml"/><Relationship Type="http://schemas.openxmlformats.org/officeDocument/2006/relationships/image" Id="rId1" Target="../media/image03.jpg"/><Relationship Type="http://schemas.openxmlformats.org/officeDocument/2006/relationships/theme" Id="rId3" Target="../theme/theme22.xml"/></Relationships>
</file>

<file path=ppt/slideMasters/_rels/slideMaster13.xml.rels><?xml version="1.0" encoding="UTF-8" standalone="yes"?><Relationships xmlns="http://schemas.openxmlformats.org/package/2006/relationships"><Relationship Type="http://schemas.openxmlformats.org/officeDocument/2006/relationships/slideLayout" Id="rId2" Target="../slideLayouts/slideLayout18.xml"/><Relationship Type="http://schemas.openxmlformats.org/officeDocument/2006/relationships/image" Id="rId1" Target="../media/image03.jpg"/><Relationship Type="http://schemas.openxmlformats.org/officeDocument/2006/relationships/theme" Id="rId3" Target="../theme/theme17.xml"/></Relationships>
</file>

<file path=ppt/slideMasters/_rels/slideMaster14.xml.rels><?xml version="1.0" encoding="UTF-8" standalone="yes"?><Relationships xmlns="http://schemas.openxmlformats.org/package/2006/relationships"><Relationship Type="http://schemas.openxmlformats.org/officeDocument/2006/relationships/slideLayout" Id="rId2" Target="../slideLayouts/slideLayout19.xml"/><Relationship Type="http://schemas.openxmlformats.org/officeDocument/2006/relationships/image" Id="rId1" Target="../media/image03.jpg"/><Relationship Type="http://schemas.openxmlformats.org/officeDocument/2006/relationships/theme" Id="rId3" Target="../theme/theme3.xml"/></Relationships>
</file>

<file path=ppt/slideMasters/_rels/slideMaster15.xml.rels><?xml version="1.0" encoding="UTF-8" standalone="yes"?><Relationships xmlns="http://schemas.openxmlformats.org/package/2006/relationships"><Relationship Type="http://schemas.openxmlformats.org/officeDocument/2006/relationships/slideLayout" Id="rId2" Target="../slideLayouts/slideLayout20.xml"/><Relationship Type="http://schemas.openxmlformats.org/officeDocument/2006/relationships/image" Id="rId1" Target="../media/image03.jpg"/><Relationship Type="http://schemas.openxmlformats.org/officeDocument/2006/relationships/theme" Id="rId3" Target="../theme/theme19.xml"/></Relationships>
</file>

<file path=ppt/slideMasters/_rels/slideMaster16.xml.rels><?xml version="1.0" encoding="UTF-8" standalone="yes"?><Relationships xmlns="http://schemas.openxmlformats.org/package/2006/relationships"><Relationship Type="http://schemas.openxmlformats.org/officeDocument/2006/relationships/slideLayout" Id="rId2" Target="../slideLayouts/slideLayout21.xml"/><Relationship Type="http://schemas.openxmlformats.org/officeDocument/2006/relationships/image" Id="rId1" Target="../media/image03.jpg"/><Relationship Type="http://schemas.openxmlformats.org/officeDocument/2006/relationships/theme" Id="rId3" Target="../theme/theme12.xml"/></Relationships>
</file>

<file path=ppt/slideMasters/_rels/slideMaster17.xml.rels><?xml version="1.0" encoding="UTF-8" standalone="yes"?><Relationships xmlns="http://schemas.openxmlformats.org/package/2006/relationships"><Relationship Type="http://schemas.openxmlformats.org/officeDocument/2006/relationships/image" Id="rId2" Target="../media/image30.png"/><Relationship Type="http://schemas.openxmlformats.org/officeDocument/2006/relationships/image" Id="rId1" Target="../media/image03.jpg"/><Relationship Type="http://schemas.openxmlformats.org/officeDocument/2006/relationships/theme" Id="rId4" Target="../theme/theme5.xml"/><Relationship Type="http://schemas.openxmlformats.org/officeDocument/2006/relationships/slideLayout" Id="rId3" Target="../slideLayouts/slideLayout22.xml"/></Relationships>
</file>

<file path=ppt/slideMasters/_rels/slideMaster18.xml.rels><?xml version="1.0" encoding="UTF-8" standalone="yes"?><Relationships xmlns="http://schemas.openxmlformats.org/package/2006/relationships"><Relationship Type="http://schemas.openxmlformats.org/officeDocument/2006/relationships/image" Id="rId2" Target="../media/image07.png"/><Relationship Type="http://schemas.openxmlformats.org/officeDocument/2006/relationships/image" Id="rId1" Target="../media/image03.jpg"/><Relationship Type="http://schemas.openxmlformats.org/officeDocument/2006/relationships/slideLayout" Id="rId4" Target="../slideLayouts/slideLayout23.xml"/><Relationship Type="http://schemas.openxmlformats.org/officeDocument/2006/relationships/image" Id="rId3" Target="../media/image16.png"/><Relationship Type="http://schemas.openxmlformats.org/officeDocument/2006/relationships/theme" Id="rId5" Target="../theme/theme6.xml"/></Relationships>
</file>

<file path=ppt/slideMasters/_rels/slideMaster19.xml.rels><?xml version="1.0" encoding="UTF-8" standalone="yes"?><Relationships xmlns="http://schemas.openxmlformats.org/package/2006/relationships"><Relationship Type="http://schemas.openxmlformats.org/officeDocument/2006/relationships/image" Id="rId2" Target="../media/image29.png"/><Relationship Type="http://schemas.openxmlformats.org/officeDocument/2006/relationships/image" Id="rId1" Target="../media/image03.jpg"/><Relationship Type="http://schemas.openxmlformats.org/officeDocument/2006/relationships/theme" Id="rId4" Target="../theme/theme10.xml"/><Relationship Type="http://schemas.openxmlformats.org/officeDocument/2006/relationships/slideLayout" Id="rId3" Target="../slideLayouts/slideLayout24.xml"/></Relationships>
</file>

<file path=ppt/slideMasters/_rels/slideMaster2.xml.rels><?xml version="1.0" encoding="UTF-8" standalone="yes"?><Relationships xmlns="http://schemas.openxmlformats.org/package/2006/relationships"><Relationship Type="http://schemas.openxmlformats.org/officeDocument/2006/relationships/theme" Id="rId2" Target="../theme/theme18.xml"/><Relationship Type="http://schemas.openxmlformats.org/officeDocument/2006/relationships/image" Id="rId1" Target="../media/image03.jpg"/></Relationships>
</file>

<file path=ppt/slideMasters/_rels/slideMaster20.xml.rels><?xml version="1.0" encoding="UTF-8" standalone="yes"?><Relationships xmlns="http://schemas.openxmlformats.org/package/2006/relationships"><Relationship Type="http://schemas.openxmlformats.org/officeDocument/2006/relationships/image" Id="rId2" Target="../media/image11.png"/><Relationship Type="http://schemas.openxmlformats.org/officeDocument/2006/relationships/image" Id="rId1" Target="../media/image03.jpg"/><Relationship Type="http://schemas.openxmlformats.org/officeDocument/2006/relationships/slideLayout" Id="rId4" Target="../slideLayouts/slideLayout25.xml"/><Relationship Type="http://schemas.openxmlformats.org/officeDocument/2006/relationships/image" Id="rId3" Target="../media/image12.png"/><Relationship Type="http://schemas.openxmlformats.org/officeDocument/2006/relationships/theme" Id="rId5" Target="../theme/theme8.xml"/></Relationships>
</file>

<file path=ppt/slideMasters/_rels/slideMaster21.xml.rels><?xml version="1.0" encoding="UTF-8" standalone="yes"?><Relationships xmlns="http://schemas.openxmlformats.org/package/2006/relationships"><Relationship Type="http://schemas.openxmlformats.org/officeDocument/2006/relationships/slideLayout" Id="rId2" Target="../slideLayouts/slideLayout26.xml"/><Relationship Type="http://schemas.openxmlformats.org/officeDocument/2006/relationships/image" Id="rId1" Target="../media/image04.jpg"/><Relationship Type="http://schemas.openxmlformats.org/officeDocument/2006/relationships/theme" Id="rId3" Target="../theme/theme16.xml"/></Relationships>
</file>

<file path=ppt/slideMasters/_rels/slideMaster22.xml.rels><?xml version="1.0" encoding="UTF-8" standalone="yes"?><Relationships xmlns="http://schemas.openxmlformats.org/package/2006/relationships"><Relationship Type="http://schemas.openxmlformats.org/officeDocument/2006/relationships/slideLayout" Id="rId2" Target="../slideLayouts/slideLayout27.xml"/><Relationship Type="http://schemas.openxmlformats.org/officeDocument/2006/relationships/image" Id="rId1" Target="../media/image04.jpg"/><Relationship Type="http://schemas.openxmlformats.org/officeDocument/2006/relationships/theme" Id="rId3" Target="../theme/theme25.xml"/></Relationships>
</file>

<file path=ppt/slideMasters/_rels/slideMaster23.xml.rels><?xml version="1.0" encoding="UTF-8" standalone="yes"?><Relationships xmlns="http://schemas.openxmlformats.org/package/2006/relationships"><Relationship Type="http://schemas.openxmlformats.org/officeDocument/2006/relationships/slideLayout" Id="rId2" Target="../slideLayouts/slideLayout28.xml"/><Relationship Type="http://schemas.openxmlformats.org/officeDocument/2006/relationships/image" Id="rId1" Target="../media/image03.jpg"/><Relationship Type="http://schemas.openxmlformats.org/officeDocument/2006/relationships/theme" Id="rId4" Target="../theme/theme9.xml"/><Relationship Type="http://schemas.openxmlformats.org/officeDocument/2006/relationships/slideLayout" Id="rId3" Target="../slideLayouts/slideLayout29.xml"/></Relationships>
</file>

<file path=ppt/slideMasters/_rels/slideMaster3.xml.rels><?xml version="1.0" encoding="UTF-8" standalone="yes"?><Relationships xmlns="http://schemas.openxmlformats.org/package/2006/relationships"><Relationship Type="http://schemas.openxmlformats.org/officeDocument/2006/relationships/slideLayout" Id="rId2" Target="../slideLayouts/slideLayout7.xml"/><Relationship Type="http://schemas.openxmlformats.org/officeDocument/2006/relationships/image" Id="rId1" Target="../media/image02.jpg"/><Relationship Type="http://schemas.openxmlformats.org/officeDocument/2006/relationships/theme" Id="rId4" Target="../theme/theme15.xml"/><Relationship Type="http://schemas.openxmlformats.org/officeDocument/2006/relationships/slideLayout" Id="rId3" Target="../slideLayouts/slideLayout8.xml"/></Relationships>
</file>

<file path=ppt/slideMasters/_rels/slideMaster4.xml.rels><?xml version="1.0" encoding="UTF-8" standalone="yes"?><Relationships xmlns="http://schemas.openxmlformats.org/package/2006/relationships"><Relationship Type="http://schemas.openxmlformats.org/officeDocument/2006/relationships/slideLayout" Id="rId2" Target="../slideLayouts/slideLayout9.xml"/><Relationship Type="http://schemas.openxmlformats.org/officeDocument/2006/relationships/image" Id="rId1" Target="../media/image03.jpg"/><Relationship Type="http://schemas.openxmlformats.org/officeDocument/2006/relationships/theme" Id="rId3" Target="../theme/theme13.xml"/></Relationships>
</file>

<file path=ppt/slideMasters/_rels/slideMaster5.xml.rels><?xml version="1.0" encoding="UTF-8" standalone="yes"?><Relationships xmlns="http://schemas.openxmlformats.org/package/2006/relationships"><Relationship Type="http://schemas.openxmlformats.org/officeDocument/2006/relationships/slideLayout" Id="rId2" Target="../slideLayouts/slideLayout10.xml"/><Relationship Type="http://schemas.openxmlformats.org/officeDocument/2006/relationships/image" Id="rId1" Target="../media/image02.jpg"/><Relationship Type="http://schemas.openxmlformats.org/officeDocument/2006/relationships/theme" Id="rId3" Target="../theme/theme23.xml"/></Relationships>
</file>

<file path=ppt/slideMasters/_rels/slideMaster6.xml.rels><?xml version="1.0" encoding="UTF-8" standalone="yes"?><Relationships xmlns="http://schemas.openxmlformats.org/package/2006/relationships"><Relationship Type="http://schemas.openxmlformats.org/officeDocument/2006/relationships/slideLayout" Id="rId2" Target="../slideLayouts/slideLayout11.xml"/><Relationship Type="http://schemas.openxmlformats.org/officeDocument/2006/relationships/image" Id="rId1" Target="../media/image00.jpg"/><Relationship Type="http://schemas.openxmlformats.org/officeDocument/2006/relationships/theme" Id="rId3" Target="../theme/theme20.xml"/></Relationships>
</file>

<file path=ppt/slideMasters/_rels/slideMaster7.xml.rels><?xml version="1.0" encoding="UTF-8" standalone="yes"?><Relationships xmlns="http://schemas.openxmlformats.org/package/2006/relationships"><Relationship Type="http://schemas.openxmlformats.org/officeDocument/2006/relationships/slideLayout" Id="rId2" Target="../slideLayouts/slideLayout12.xml"/><Relationship Type="http://schemas.openxmlformats.org/officeDocument/2006/relationships/image" Id="rId1" Target="../media/image00.jpg"/><Relationship Type="http://schemas.openxmlformats.org/officeDocument/2006/relationships/theme" Id="rId3" Target="../theme/theme2.xml"/></Relationships>
</file>

<file path=ppt/slideMasters/_rels/slideMaster8.xml.rels><?xml version="1.0" encoding="UTF-8" standalone="yes"?><Relationships xmlns="http://schemas.openxmlformats.org/package/2006/relationships"><Relationship Type="http://schemas.openxmlformats.org/officeDocument/2006/relationships/image" Id="rId2" Target="../media/image13.png"/><Relationship Type="http://schemas.openxmlformats.org/officeDocument/2006/relationships/image" Id="rId1" Target="../media/image05.jpg"/><Relationship Type="http://schemas.openxmlformats.org/officeDocument/2006/relationships/theme" Id="rId4" Target="../theme/theme21.xml"/><Relationship Type="http://schemas.openxmlformats.org/officeDocument/2006/relationships/slideLayout" Id="rId3" Target="../slideLayouts/slideLayout13.xml"/></Relationships>
</file>

<file path=ppt/slideMasters/_rels/slideMaster9.xml.rels><?xml version="1.0" encoding="UTF-8" standalone="yes"?><Relationships xmlns="http://schemas.openxmlformats.org/package/2006/relationships"><Relationship Type="http://schemas.openxmlformats.org/officeDocument/2006/relationships/slideLayout" Id="rId2" Target="../slideLayouts/slideLayout14.xml"/><Relationship Type="http://schemas.openxmlformats.org/officeDocument/2006/relationships/image" Id="rId1" Target="../media/image03.jpg"/><Relationship Type="http://schemas.openxmlformats.org/officeDocument/2006/relationships/theme" Id="rId3" Target="../theme/theme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name="Shape 4" id="4"/>
        <p:cNvGrpSpPr/>
        <p:nvPr/>
      </p:nvGrpSpPr>
      <p:grpSpPr>
        <a:xfrm>
          <a:off y="0" x="0"/>
          <a:ext cy="0" cx="0"/>
          <a:chOff y="0" x="0"/>
          <a:chExt cy="0" cx="0"/>
        </a:xfrm>
      </p:grpSpPr>
      <p:sp>
        <p:nvSpPr>
          <p:cNvPr name="Shape 5" id="5"/>
          <p:cNvSpPr txBox="1"/>
          <p:nvPr/>
        </p:nvSpPr>
        <p:spPr>
          <a:xfrm>
            <a:off y="274637" x="457200"/>
            <a:ext cy="1143000" cx="8229600"/>
          </a:xfrm>
          <a:prstGeom prst="rect">
            <a:avLst/>
          </a:prstGeom>
          <a:noFill/>
          <a:ln>
            <a:noFill/>
          </a:ln>
        </p:spPr>
        <p:txBody>
          <a:bodyPr bIns="91425" tIns="91425" lIns="91425" anchor="b" anchorCtr="0" rIns="91425">
            <a:spAutoFit/>
          </a:bodyPr>
          <a:lstStyle/>
          <a:p/>
        </p:txBody>
      </p:sp>
      <p:sp>
        <p:nvSpPr>
          <p:cNvPr name="Shape 6" id="6"/>
          <p:cNvSpPr txBox="1"/>
          <p:nvPr/>
        </p:nvSpPr>
        <p:spPr>
          <a:xfrm>
            <a:off y="1600200" x="457200"/>
            <a:ext cy="4967286" cx="8229600"/>
          </a:xfrm>
          <a:prstGeom prst="rect">
            <a:avLst/>
          </a:prstGeom>
          <a:noFill/>
          <a:ln>
            <a:noFill/>
          </a:ln>
        </p:spPr>
        <p:txBody>
          <a:bodyPr bIns="91425" tIns="91425" lIns="91425" anchor="t" anchorCtr="0" rIns="91425">
            <a:spAutoFit/>
          </a:bodyPr>
          <a:lstStyle/>
          <a:p/>
        </p:txBody>
      </p:sp>
    </p:spTree>
  </p:cSld>
  <p:clrMap accent6="accent6" tx2="lt2" bg2="dk2" accent5="accent5" tx1="dk1" bg1="lt1" accent4="accent4" accent3="accent3" accent2="accent2" accent1="accent1" folHlink="folHlink" hlink="hlink"/>
  <p:sldLayoutIdLst>
    <p:sldLayoutId id="2147483648" r:id="rId1"/>
    <p:sldLayoutId id="2147483649" r:id="rId2"/>
    <p:sldLayoutId id="2147483650" r:id="rId3"/>
    <p:sldLayoutId id="2147483651" r:id="rId4"/>
    <p:sldLayoutId id="2147483652" r:id="rId5"/>
    <p:sldLayoutId id="2147483653"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106" id="106"/>
        <p:cNvGrpSpPr/>
        <p:nvPr/>
      </p:nvGrpSpPr>
      <p:grpSpPr>
        <a:xfrm>
          <a:off y="0" x="0"/>
          <a:ext cy="0" cx="0"/>
          <a:chOff y="0" x="0"/>
          <a:chExt cy="0" cx="0"/>
        </a:xfrm>
      </p:grpSpPr>
      <p:sp>
        <p:nvSpPr>
          <p:cNvPr name="Shape 107" id="107"/>
          <p:cNvSpPr/>
          <p:nvPr/>
        </p:nvSpPr>
        <p:spPr>
          <a:xfrm>
            <a:off y="1897061" x="957262"/>
            <a:ext cy="142875" cx="3228975"/>
          </a:xfrm>
          <a:prstGeom prst="rect">
            <a:avLst/>
          </a:prstGeom>
          <a:blipFill>
            <a:blip r:embed="rId2"/>
            <a:stretch>
              <a:fillRect/>
            </a:stretch>
          </a:blipFill>
        </p:spPr>
      </p:sp>
      <p:sp>
        <p:nvSpPr>
          <p:cNvPr name="Shape 108" id="108"/>
          <p:cNvSpPr/>
          <p:nvPr/>
        </p:nvSpPr>
        <p:spPr>
          <a:xfrm>
            <a:off y="1897061" x="4916487"/>
            <a:ext cy="142875" cx="3228975"/>
          </a:xfrm>
          <a:prstGeom prst="rect">
            <a:avLst/>
          </a:prstGeom>
          <a:blipFill>
            <a:blip r:embed="rId2"/>
            <a:stretch>
              <a:fillRect/>
            </a:stretch>
          </a:blipFill>
        </p:spPr>
      </p:sp>
      <p:sp>
        <p:nvSpPr>
          <p:cNvPr name="Shape 109" id="109"/>
          <p:cNvSpPr/>
          <p:nvPr/>
        </p:nvSpPr>
        <p:spPr>
          <a:xfrm>
            <a:off y="1897061" x="957262"/>
            <a:ext cy="142875" cx="3228975"/>
          </a:xfrm>
          <a:prstGeom prst="rect">
            <a:avLst/>
          </a:prstGeom>
          <a:blipFill>
            <a:blip r:embed="rId2"/>
            <a:stretch>
              <a:fillRect/>
            </a:stretch>
          </a:blipFill>
        </p:spPr>
      </p:sp>
      <p:sp>
        <p:nvSpPr>
          <p:cNvPr name="Shape 110" id="110"/>
          <p:cNvSpPr/>
          <p:nvPr/>
        </p:nvSpPr>
        <p:spPr>
          <a:xfrm>
            <a:off y="1897061" x="4916487"/>
            <a:ext cy="142875" cx="3228975"/>
          </a:xfrm>
          <a:prstGeom prst="rect">
            <a:avLst/>
          </a:prstGeom>
          <a:blipFill>
            <a:blip r:embed="rId2"/>
            <a:stretch>
              <a:fillRect/>
            </a:stretch>
          </a:blipFill>
        </p:spPr>
      </p:sp>
      <p:sp>
        <p:nvSpPr>
          <p:cNvPr name="Shape 111" id="111"/>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12" id="112"/>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113" id="113"/>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14" id="114"/>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l" marL="0" rtl="0">
              <a:defRPr i="0" baseline="0" strike="noStrike" sz="1800" b="0" cap="none" u="none">
                <a:solidFill>
                  <a:schemeClr val="dk1"/>
                </a:solidFill>
                <a:latin typeface="Arial"/>
                <a:ea typeface="Arial"/>
                <a:cs typeface="Arial"/>
                <a:sym typeface="Arial"/>
              </a:defRPr>
            </a:lvl1pPr>
            <a:lvl2pPr indent="0" marR="0" algn="l" marL="457200" rtl="0">
              <a:defRPr i="0" baseline="0" strike="noStrike" sz="1800" b="0" cap="none" u="none">
                <a:solidFill>
                  <a:schemeClr val="dk1"/>
                </a:solidFill>
                <a:latin typeface="Arial"/>
                <a:ea typeface="Arial"/>
                <a:cs typeface="Arial"/>
                <a:sym typeface="Arial"/>
              </a:defRPr>
            </a:lvl2pPr>
            <a:lvl3pPr indent="0" marR="0" algn="l" marL="914400" rtl="0">
              <a:defRPr i="0" baseline="0" strike="noStrike" sz="1800" b="0" cap="none" u="none">
                <a:solidFill>
                  <a:schemeClr val="dk1"/>
                </a:solidFill>
                <a:latin typeface="Arial"/>
                <a:ea typeface="Arial"/>
                <a:cs typeface="Arial"/>
                <a:sym typeface="Arial"/>
              </a:defRPr>
            </a:lvl3pPr>
            <a:lvl4pPr indent="0" marR="0" algn="l" marL="1371600" rtl="0">
              <a:defRPr i="0" baseline="0" strike="noStrike" sz="1800" b="0" cap="none" u="none">
                <a:solidFill>
                  <a:schemeClr val="dk1"/>
                </a:solidFill>
                <a:latin typeface="Arial"/>
                <a:ea typeface="Arial"/>
                <a:cs typeface="Arial"/>
                <a:sym typeface="Arial"/>
              </a:defRPr>
            </a:lvl4pPr>
            <a:lvl5pPr indent="0" marR="0" algn="l" marL="1828800" rtl="0">
              <a:defRPr i="0" baseline="0" strike="noStrike" sz="1800" b="0" cap="none" u="none">
                <a:solidFill>
                  <a:schemeClr val="dk1"/>
                </a:solidFill>
                <a:latin typeface="Arial"/>
                <a:ea typeface="Arial"/>
                <a:cs typeface="Arial"/>
                <a:sym typeface="Arial"/>
              </a:defRPr>
            </a:lvl5pPr>
            <a:lvl6pPr indent="0" marR="0" algn="l" marL="2286000" rtl="0">
              <a:defRPr i="0" baseline="0" strike="noStrike" sz="1800" b="0" cap="none" u="none">
                <a:solidFill>
                  <a:schemeClr val="dk1"/>
                </a:solidFill>
                <a:latin typeface="Arial"/>
                <a:ea typeface="Arial"/>
                <a:cs typeface="Arial"/>
                <a:sym typeface="Arial"/>
              </a:defRPr>
            </a:lvl6pPr>
            <a:lvl7pPr indent="0" marR="0" algn="l" marL="2743200" rtl="0">
              <a:defRPr i="0" baseline="0" strike="noStrike" sz="1800" b="0" cap="none" u="none">
                <a:solidFill>
                  <a:schemeClr val="dk1"/>
                </a:solidFill>
                <a:latin typeface="Arial"/>
                <a:ea typeface="Arial"/>
                <a:cs typeface="Arial"/>
                <a:sym typeface="Arial"/>
              </a:defRPr>
            </a:lvl7pPr>
            <a:lvl8pPr indent="0" marR="0" algn="l" marL="3200400" rtl="0">
              <a:defRPr i="0" baseline="0" strike="noStrike" sz="1800" b="0" cap="none" u="none">
                <a:solidFill>
                  <a:schemeClr val="dk1"/>
                </a:solidFill>
                <a:latin typeface="Arial"/>
                <a:ea typeface="Arial"/>
                <a:cs typeface="Arial"/>
                <a:sym typeface="Arial"/>
              </a:defRPr>
            </a:lvl8pPr>
            <a:lvl9pPr indent="0" marR="0" algn="l" marL="3657600" rtl="0">
              <a:defRPr i="0" baseline="0" strike="noStrike" sz="1800" b="0" cap="none" u="none">
                <a:solidFill>
                  <a:schemeClr val="dk1"/>
                </a:solidFill>
                <a:latin typeface="Arial"/>
                <a:ea typeface="Arial"/>
                <a:cs typeface="Arial"/>
                <a:sym typeface="Arial"/>
              </a:defRPr>
            </a:lvl9pPr>
          </a:lstStyle>
          <a:p/>
        </p:txBody>
      </p:sp>
      <p:sp>
        <p:nvSpPr>
          <p:cNvPr name="Shape 115" id="115"/>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62" r:id="rId3"/>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122" id="122"/>
        <p:cNvGrpSpPr/>
        <p:nvPr/>
      </p:nvGrpSpPr>
      <p:grpSpPr>
        <a:xfrm>
          <a:off y="0" x="0"/>
          <a:ext cy="0" cx="0"/>
          <a:chOff y="0" x="0"/>
          <a:chExt cy="0" cx="0"/>
        </a:xfrm>
      </p:grpSpPr>
      <p:sp>
        <p:nvSpPr>
          <p:cNvPr name="Shape 123" id="123"/>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24" id="124"/>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125" id="125"/>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26" id="126"/>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27" id="127"/>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63"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132" id="132"/>
        <p:cNvGrpSpPr/>
        <p:nvPr/>
      </p:nvGrpSpPr>
      <p:grpSpPr>
        <a:xfrm>
          <a:off y="0" x="0"/>
          <a:ext cy="0" cx="0"/>
          <a:chOff y="0" x="0"/>
          <a:chExt cy="0" cx="0"/>
        </a:xfrm>
      </p:grpSpPr>
      <p:sp>
        <p:nvSpPr>
          <p:cNvPr name="Shape 133" id="133"/>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34" id="134"/>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135" id="135"/>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36" id="136"/>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37" id="137"/>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64"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143" id="143"/>
        <p:cNvGrpSpPr/>
        <p:nvPr/>
      </p:nvGrpSpPr>
      <p:grpSpPr>
        <a:xfrm>
          <a:off y="0" x="0"/>
          <a:ext cy="0" cx="0"/>
          <a:chOff y="0" x="0"/>
          <a:chExt cy="0" cx="0"/>
        </a:xfrm>
      </p:grpSpPr>
      <p:sp>
        <p:nvSpPr>
          <p:cNvPr name="Shape 144" id="144"/>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45" id="145"/>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146" id="146"/>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47" id="147"/>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48" id="148"/>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65"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155" id="155"/>
        <p:cNvGrpSpPr/>
        <p:nvPr/>
      </p:nvGrpSpPr>
      <p:grpSpPr>
        <a:xfrm>
          <a:off y="0" x="0"/>
          <a:ext cy="0" cx="0"/>
          <a:chOff y="0" x="0"/>
          <a:chExt cy="0" cx="0"/>
        </a:xfrm>
      </p:grpSpPr>
      <p:sp>
        <p:nvSpPr>
          <p:cNvPr name="Shape 156" id="156"/>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57" id="157"/>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158" id="158"/>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59" id="159"/>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60" id="160"/>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66"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163" id="163"/>
        <p:cNvGrpSpPr/>
        <p:nvPr/>
      </p:nvGrpSpPr>
      <p:grpSpPr>
        <a:xfrm>
          <a:off y="0" x="0"/>
          <a:ext cy="0" cx="0"/>
          <a:chOff y="0" x="0"/>
          <a:chExt cy="0" cx="0"/>
        </a:xfrm>
      </p:grpSpPr>
      <p:sp>
        <p:nvSpPr>
          <p:cNvPr name="Shape 164" id="164"/>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65" id="165"/>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166" id="166"/>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67" id="167"/>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68" id="168"/>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67"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170" id="170"/>
        <p:cNvGrpSpPr/>
        <p:nvPr/>
      </p:nvGrpSpPr>
      <p:grpSpPr>
        <a:xfrm>
          <a:off y="0" x="0"/>
          <a:ext cy="0" cx="0"/>
          <a:chOff y="0" x="0"/>
          <a:chExt cy="0" cx="0"/>
        </a:xfrm>
      </p:grpSpPr>
      <p:sp>
        <p:nvSpPr>
          <p:cNvPr name="Shape 171" id="171"/>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72" id="172"/>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173" id="173"/>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74" id="174"/>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75" id="175"/>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68"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180" id="180"/>
        <p:cNvGrpSpPr/>
        <p:nvPr/>
      </p:nvGrpSpPr>
      <p:grpSpPr>
        <a:xfrm>
          <a:off y="0" x="0"/>
          <a:ext cy="0" cx="0"/>
          <a:chOff y="0" x="0"/>
          <a:chExt cy="0" cx="0"/>
        </a:xfrm>
      </p:grpSpPr>
      <p:grpSp>
        <p:nvGrpSpPr>
          <p:cNvPr name="Shape 181" id="181"/>
          <p:cNvGrpSpPr/>
          <p:nvPr/>
        </p:nvGrpSpPr>
        <p:grpSpPr>
          <a:xfrm rot="-180000">
            <a:off y="324895" x="392120"/>
            <a:ext cy="5879248" cx="4323800"/>
            <a:chOff y="0" x="0"/>
            <a:chExt cy="2147483647" cx="2147483647"/>
          </a:xfrm>
        </p:grpSpPr>
        <p:sp>
          <p:nvSpPr>
            <p:cNvPr name="Shape 182" id="182"/>
            <p:cNvSpPr txBox="1"/>
            <p:nvPr/>
          </p:nvSpPr>
          <p:spPr>
            <a:xfrm>
              <a:off y="66306881" x="117491795"/>
              <a:ext cy="2008654505" cx="1912796099"/>
            </a:xfrm>
            <a:prstGeom prst="rect">
              <a:avLst/>
            </a:prstGeom>
            <a:solidFill>
              <a:schemeClr val="lt1"/>
            </a:solidFill>
            <a:ln w="19050" cap="rnd">
              <a:solidFill>
                <a:schemeClr val="lt1"/>
              </a:solidFill>
              <a:prstDash val="solid"/>
              <a:miter/>
              <a:headEnd len="med" type="none" w="med"/>
              <a:tailEnd len="med" type="none" w="med"/>
            </a:ln>
          </p:spPr>
          <p:txBody>
            <a:bodyPr bIns="45700" tIns="45700" lIns="91425" anchor="ctr" anchorCtr="0" rIns="91425">
              <a:spAutoFit/>
            </a:bodyPr>
            <a:lstStyle/>
            <a:p/>
          </p:txBody>
        </p:sp>
        <p:grpSp>
          <p:nvGrpSpPr>
            <p:cNvPr name="Shape 183" id="183"/>
            <p:cNvGrpSpPr/>
            <p:nvPr/>
          </p:nvGrpSpPr>
          <p:grpSpPr>
            <a:xfrm rot="119999">
              <a:off y="28573392" x="44239061"/>
              <a:ext cy="2090336861" cx="2059005523"/>
              <a:chOff y="0" x="0"/>
              <a:chExt cy="2147483647" cx="2147483647"/>
            </a:xfrm>
          </p:grpSpPr>
          <p:sp>
            <p:nvSpPr>
              <p:cNvPr name="Shape 184" id="184"/>
              <p:cNvSpPr/>
              <p:nvPr/>
            </p:nvSpPr>
            <p:spPr>
              <a:xfrm>
                <a:off y="0" x="0"/>
                <a:ext cy="2147483647" cx="2147483647"/>
              </a:xfrm>
              <a:prstGeom prst="rect">
                <a:avLst/>
              </a:prstGeom>
              <a:blipFill>
                <a:blip r:embed="rId2"/>
                <a:stretch>
                  <a:fillRect/>
                </a:stretch>
              </a:blipFill>
            </p:spPr>
          </p:sp>
          <p:sp>
            <p:nvSpPr>
              <p:cNvPr name="Shape 185" id="185"/>
              <p:cNvSpPr txBox="1"/>
              <p:nvPr/>
            </p:nvSpPr>
            <p:spPr>
              <a:xfrm rot="-180000">
                <a:off y="38759540" x="76384123"/>
                <a:ext cy="2069498590" cx="1994991489"/>
              </a:xfrm>
              <a:prstGeom prst="rect">
                <a:avLst/>
              </a:prstGeom>
              <a:noFill/>
              <a:ln>
                <a:noFill/>
              </a:ln>
            </p:spPr>
            <p:txBody>
              <a:bodyPr bIns="45700" tIns="45700" lIns="91425" anchor="ctr" anchorCtr="0" rIns="91425">
                <a:spAutoFit/>
              </a:bodyPr>
              <a:lstStyle/>
              <a:p/>
            </p:txBody>
          </p:sp>
        </p:grpSp>
      </p:grpSp>
      <p:sp>
        <p:nvSpPr>
          <p:cNvPr name="Shape 186" id="186"/>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87" id="187"/>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188" id="188"/>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89" id="189"/>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90" id="190"/>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69" r:id="rId3"/>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195" id="195"/>
        <p:cNvGrpSpPr/>
        <p:nvPr/>
      </p:nvGrpSpPr>
      <p:grpSpPr>
        <a:xfrm>
          <a:off y="0" x="0"/>
          <a:ext cy="0" cx="0"/>
          <a:chOff y="0" x="0"/>
          <a:chExt cy="0" cx="0"/>
        </a:xfrm>
      </p:grpSpPr>
      <p:grpSp>
        <p:nvGrpSpPr>
          <p:cNvPr name="Shape 196" id="196"/>
          <p:cNvGrpSpPr/>
          <p:nvPr/>
        </p:nvGrpSpPr>
        <p:grpSpPr>
          <a:xfrm rot="-419999">
            <a:off y="3160753" x="-164610"/>
            <a:ext cy="3746570" cx="5044324"/>
            <a:chOff y="0" x="0"/>
            <a:chExt cy="2147483647" cx="2147483647"/>
          </a:xfrm>
        </p:grpSpPr>
        <p:sp>
          <p:nvSpPr>
            <p:cNvPr name="Shape 197" id="197"/>
            <p:cNvSpPr txBox="1"/>
            <p:nvPr/>
          </p:nvSpPr>
          <p:spPr>
            <a:xfrm>
              <a:off y="206523821" x="203221866"/>
              <a:ext cy="1729363431" cx="1740950578"/>
            </a:xfrm>
            <a:prstGeom prst="rect">
              <a:avLst/>
            </a:prstGeom>
            <a:solidFill>
              <a:schemeClr val="lt1"/>
            </a:solidFill>
            <a:ln w="19050" cap="rnd">
              <a:solidFill>
                <a:schemeClr val="lt1"/>
              </a:solidFill>
              <a:prstDash val="solid"/>
              <a:miter/>
              <a:headEnd len="med" type="none" w="med"/>
              <a:tailEnd len="med" type="none" w="med"/>
            </a:ln>
          </p:spPr>
          <p:txBody>
            <a:bodyPr bIns="45700" tIns="45700" lIns="91425" anchor="ctr" anchorCtr="0" rIns="91425">
              <a:spAutoFit/>
            </a:bodyPr>
            <a:lstStyle/>
            <a:p/>
          </p:txBody>
        </p:sp>
        <p:grpSp>
          <p:nvGrpSpPr>
            <p:cNvPr name="Shape 198" id="198"/>
            <p:cNvGrpSpPr/>
            <p:nvPr/>
          </p:nvGrpSpPr>
          <p:grpSpPr>
            <a:xfrm rot="359999">
              <a:off y="70268265" x="131229531"/>
              <a:ext cy="2006947115" cx="1885024584"/>
              <a:chOff y="0" x="0"/>
              <a:chExt cy="2147483647" cx="2147483647"/>
            </a:xfrm>
          </p:grpSpPr>
          <p:sp>
            <p:nvSpPr>
              <p:cNvPr name="Shape 199" id="199"/>
              <p:cNvSpPr/>
              <p:nvPr/>
            </p:nvSpPr>
            <p:spPr>
              <a:xfrm>
                <a:off y="9176238" x="3951533"/>
                <a:ext cy="2130956401" cx="2141260169"/>
              </a:xfrm>
              <a:prstGeom prst="rect">
                <a:avLst/>
              </a:prstGeom>
              <a:blipFill>
                <a:blip r:embed="rId2"/>
                <a:stretch>
                  <a:fillRect/>
                </a:stretch>
              </a:blipFill>
            </p:spPr>
          </p:sp>
          <p:sp>
            <p:nvSpPr>
              <p:cNvPr name="Shape 200" id="200"/>
              <p:cNvSpPr txBox="1"/>
              <p:nvPr/>
            </p:nvSpPr>
            <p:spPr>
              <a:xfrm rot="-419999">
                <a:off y="145851736" x="82066820"/>
                <a:ext cy="1855780174" cx="1983350006"/>
              </a:xfrm>
              <a:prstGeom prst="rect">
                <a:avLst/>
              </a:prstGeom>
              <a:noFill/>
              <a:ln>
                <a:noFill/>
              </a:ln>
            </p:spPr>
            <p:txBody>
              <a:bodyPr bIns="45700" tIns="45700" lIns="91425" anchor="ctr" anchorCtr="0" rIns="91425">
                <a:spAutoFit/>
              </a:bodyPr>
              <a:lstStyle/>
              <a:p/>
            </p:txBody>
          </p:sp>
        </p:grpSp>
      </p:grpSp>
      <p:grpSp>
        <p:nvGrpSpPr>
          <p:cNvPr name="Shape 201" id="201"/>
          <p:cNvGrpSpPr/>
          <p:nvPr/>
        </p:nvGrpSpPr>
        <p:grpSpPr>
          <a:xfrm rot="180000">
            <a:off y="16106" x="-129385"/>
            <a:ext cy="3472849" cx="4684967"/>
            <a:chOff y="0" x="0"/>
            <a:chExt cy="2147483647" cx="2147483646"/>
          </a:xfrm>
        </p:grpSpPr>
        <p:sp>
          <p:nvSpPr>
            <p:cNvPr name="Shape 202" id="202"/>
            <p:cNvSpPr txBox="1"/>
            <p:nvPr/>
          </p:nvSpPr>
          <p:spPr>
            <a:xfrm>
              <a:off y="139228173" x="137207782"/>
              <a:ext cy="1865667160" cx="1873761169"/>
            </a:xfrm>
            <a:prstGeom prst="rect">
              <a:avLst/>
            </a:prstGeom>
            <a:solidFill>
              <a:schemeClr val="lt1"/>
            </a:solidFill>
            <a:ln w="19050" cap="rnd">
              <a:solidFill>
                <a:schemeClr val="lt1"/>
              </a:solidFill>
              <a:prstDash val="solid"/>
              <a:miter/>
              <a:headEnd len="med" type="none" w="med"/>
              <a:tailEnd len="med" type="none" w="med"/>
            </a:ln>
          </p:spPr>
          <p:txBody>
            <a:bodyPr bIns="45700" tIns="45700" lIns="91425" anchor="ctr" anchorCtr="0" rIns="91425">
              <a:spAutoFit/>
            </a:bodyPr>
            <a:lstStyle/>
            <a:p/>
          </p:txBody>
        </p:sp>
        <p:grpSp>
          <p:nvGrpSpPr>
            <p:cNvPr name="Shape 203" id="203"/>
            <p:cNvGrpSpPr/>
            <p:nvPr/>
          </p:nvGrpSpPr>
          <p:grpSpPr>
            <a:xfrm rot="-239999">
              <a:off y="50393374" x="90210054"/>
              <a:ext cy="2046696898" cx="1967063538"/>
              <a:chOff y="0" x="0"/>
              <a:chExt cy="2147483647" cx="2147483647"/>
            </a:xfrm>
          </p:grpSpPr>
          <p:sp>
            <p:nvSpPr>
              <p:cNvPr name="Shape 204" id="204"/>
              <p:cNvSpPr/>
              <p:nvPr/>
            </p:nvSpPr>
            <p:spPr>
              <a:xfrm>
                <a:off y="0" x="0"/>
                <a:ext cy="2147483647" cx="2147483647"/>
              </a:xfrm>
              <a:prstGeom prst="rect">
                <a:avLst/>
              </a:prstGeom>
              <a:blipFill>
                <a:blip r:embed="rId3"/>
                <a:stretch>
                  <a:fillRect/>
                </a:stretch>
              </a:blipFill>
            </p:spPr>
          </p:sp>
          <p:sp>
            <p:nvSpPr>
              <p:cNvPr name="Shape 205" id="205"/>
              <p:cNvSpPr txBox="1"/>
              <p:nvPr/>
            </p:nvSpPr>
            <p:spPr>
              <a:xfrm rot="179999">
                <a:off y="93240006" x="51252872"/>
                <a:ext cy="1963165347" cx="2045623516"/>
              </a:xfrm>
              <a:prstGeom prst="rect">
                <a:avLst/>
              </a:prstGeom>
              <a:noFill/>
              <a:ln>
                <a:noFill/>
              </a:ln>
            </p:spPr>
            <p:txBody>
              <a:bodyPr bIns="45700" tIns="45700" lIns="91425" anchor="ctr" anchorCtr="0" rIns="91425">
                <a:spAutoFit/>
              </a:bodyPr>
              <a:lstStyle/>
              <a:p/>
            </p:txBody>
          </p:sp>
        </p:grpSp>
      </p:grpSp>
      <p:sp>
        <p:nvSpPr>
          <p:cNvPr name="Shape 206" id="206"/>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07" id="207"/>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208" id="208"/>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09" id="209"/>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10" id="210"/>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70" r:id="rId4"/>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216" id="216"/>
        <p:cNvGrpSpPr/>
        <p:nvPr/>
      </p:nvGrpSpPr>
      <p:grpSpPr>
        <a:xfrm>
          <a:off y="0" x="0"/>
          <a:ext cy="0" cx="0"/>
          <a:chOff y="0" x="0"/>
          <a:chExt cy="0" cx="0"/>
        </a:xfrm>
      </p:grpSpPr>
      <p:grpSp>
        <p:nvGrpSpPr>
          <p:cNvPr name="Shape 217" id="217"/>
          <p:cNvGrpSpPr/>
          <p:nvPr/>
        </p:nvGrpSpPr>
        <p:grpSpPr>
          <a:xfrm rot="180000">
            <a:off y="115246" x="1700735"/>
            <a:ext cy="3970247" cx="5749062"/>
            <a:chOff y="0" x="0"/>
            <a:chExt cy="2147483647" cx="2147483647"/>
          </a:xfrm>
        </p:grpSpPr>
        <p:sp>
          <p:nvSpPr>
            <p:cNvPr name="Shape 218" id="218"/>
            <p:cNvSpPr txBox="1"/>
            <p:nvPr/>
          </p:nvSpPr>
          <p:spPr>
            <a:xfrm>
              <a:off y="142887915" x="133833320"/>
              <a:ext cy="1857116673" cx="1879774874"/>
            </a:xfrm>
            <a:prstGeom prst="rect">
              <a:avLst/>
            </a:prstGeom>
            <a:solidFill>
              <a:schemeClr val="lt1"/>
            </a:solidFill>
            <a:ln w="19050" cap="rnd">
              <a:solidFill>
                <a:schemeClr val="lt1"/>
              </a:solidFill>
              <a:prstDash val="solid"/>
              <a:miter/>
              <a:headEnd len="med" type="none" w="med"/>
              <a:tailEnd len="med" type="none" w="med"/>
            </a:ln>
          </p:spPr>
          <p:txBody>
            <a:bodyPr bIns="45700" tIns="45700" lIns="91425" anchor="ctr" anchorCtr="0" rIns="91425">
              <a:spAutoFit/>
            </a:bodyPr>
            <a:lstStyle/>
            <a:p/>
          </p:txBody>
        </p:sp>
        <p:grpSp>
          <p:nvGrpSpPr>
            <p:cNvPr name="Shape 219" id="219"/>
            <p:cNvGrpSpPr/>
            <p:nvPr/>
          </p:nvGrpSpPr>
          <p:grpSpPr>
            <a:xfrm rot="-240000">
              <a:off y="49940491" x="90978186"/>
              <a:ext cy="2047602663" cx="1965527274"/>
              <a:chOff y="0" x="0"/>
              <a:chExt cy="2147483647" cx="2147483647"/>
            </a:xfrm>
          </p:grpSpPr>
          <p:sp>
            <p:nvSpPr>
              <p:cNvPr name="Shape 220" id="220"/>
              <p:cNvSpPr/>
              <p:nvPr/>
            </p:nvSpPr>
            <p:spPr>
              <a:xfrm>
                <a:off y="0" x="0"/>
                <a:ext cy="2147483647" cx="2147483647"/>
              </a:xfrm>
              <a:prstGeom prst="rect">
                <a:avLst/>
              </a:prstGeom>
              <a:blipFill>
                <a:blip r:embed="rId2"/>
                <a:stretch>
                  <a:fillRect/>
                </a:stretch>
              </a:blipFill>
            </p:spPr>
          </p:sp>
          <p:sp>
            <p:nvSpPr>
              <p:cNvPr name="Shape 221" id="221"/>
              <p:cNvSpPr txBox="1"/>
              <p:nvPr/>
            </p:nvSpPr>
            <p:spPr>
              <a:xfrm rot="180000">
                <a:off y="97478186" x="46803565"/>
                <a:ext cy="1953303338" cx="2053792875"/>
              </a:xfrm>
              <a:prstGeom prst="rect">
                <a:avLst/>
              </a:prstGeom>
              <a:noFill/>
              <a:ln>
                <a:noFill/>
              </a:ln>
            </p:spPr>
            <p:txBody>
              <a:bodyPr bIns="45700" tIns="45700" lIns="91425" anchor="ctr" anchorCtr="0" rIns="91425">
                <a:spAutoFit/>
              </a:bodyPr>
              <a:lstStyle/>
              <a:p/>
            </p:txBody>
          </p:sp>
        </p:grpSp>
      </p:grpSp>
      <p:sp>
        <p:nvSpPr>
          <p:cNvPr name="Shape 222" id="222"/>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23" id="223"/>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224" id="224"/>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25" id="225"/>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l" marL="0" rtl="0">
              <a:defRPr i="0" baseline="0" strike="noStrike" sz="1800" b="0" cap="none" u="none">
                <a:solidFill>
                  <a:schemeClr val="dk1"/>
                </a:solidFill>
                <a:latin typeface="Arial"/>
                <a:ea typeface="Arial"/>
                <a:cs typeface="Arial"/>
                <a:sym typeface="Arial"/>
              </a:defRPr>
            </a:lvl1pPr>
            <a:lvl2pPr indent="0" marR="0" algn="l" marL="457200" rtl="0">
              <a:defRPr i="0" baseline="0" strike="noStrike" sz="1800" b="0" cap="none" u="none">
                <a:solidFill>
                  <a:schemeClr val="dk1"/>
                </a:solidFill>
                <a:latin typeface="Arial"/>
                <a:ea typeface="Arial"/>
                <a:cs typeface="Arial"/>
                <a:sym typeface="Arial"/>
              </a:defRPr>
            </a:lvl2pPr>
            <a:lvl3pPr indent="0" marR="0" algn="l" marL="914400" rtl="0">
              <a:defRPr i="0" baseline="0" strike="noStrike" sz="1800" b="0" cap="none" u="none">
                <a:solidFill>
                  <a:schemeClr val="dk1"/>
                </a:solidFill>
                <a:latin typeface="Arial"/>
                <a:ea typeface="Arial"/>
                <a:cs typeface="Arial"/>
                <a:sym typeface="Arial"/>
              </a:defRPr>
            </a:lvl3pPr>
            <a:lvl4pPr indent="0" marR="0" algn="l" marL="1371600" rtl="0">
              <a:defRPr i="0" baseline="0" strike="noStrike" sz="1800" b="0" cap="none" u="none">
                <a:solidFill>
                  <a:schemeClr val="dk1"/>
                </a:solidFill>
                <a:latin typeface="Arial"/>
                <a:ea typeface="Arial"/>
                <a:cs typeface="Arial"/>
                <a:sym typeface="Arial"/>
              </a:defRPr>
            </a:lvl4pPr>
            <a:lvl5pPr indent="0" marR="0" algn="l" marL="1828800" rtl="0">
              <a:defRPr i="0" baseline="0" strike="noStrike" sz="1800" b="0" cap="none" u="none">
                <a:solidFill>
                  <a:schemeClr val="dk1"/>
                </a:solidFill>
                <a:latin typeface="Arial"/>
                <a:ea typeface="Arial"/>
                <a:cs typeface="Arial"/>
                <a:sym typeface="Arial"/>
              </a:defRPr>
            </a:lvl5pPr>
            <a:lvl6pPr indent="0" marR="0" algn="l" marL="2286000" rtl="0">
              <a:defRPr i="0" baseline="0" strike="noStrike" sz="1800" b="0" cap="none" u="none">
                <a:solidFill>
                  <a:schemeClr val="dk1"/>
                </a:solidFill>
                <a:latin typeface="Arial"/>
                <a:ea typeface="Arial"/>
                <a:cs typeface="Arial"/>
                <a:sym typeface="Arial"/>
              </a:defRPr>
            </a:lvl6pPr>
            <a:lvl7pPr indent="0" marR="0" algn="l" marL="2743200" rtl="0">
              <a:defRPr i="0" baseline="0" strike="noStrike" sz="1800" b="0" cap="none" u="none">
                <a:solidFill>
                  <a:schemeClr val="dk1"/>
                </a:solidFill>
                <a:latin typeface="Arial"/>
                <a:ea typeface="Arial"/>
                <a:cs typeface="Arial"/>
                <a:sym typeface="Arial"/>
              </a:defRPr>
            </a:lvl7pPr>
            <a:lvl8pPr indent="0" marR="0" algn="l" marL="3200400" rtl="0">
              <a:defRPr i="0" baseline="0" strike="noStrike" sz="1800" b="0" cap="none" u="none">
                <a:solidFill>
                  <a:schemeClr val="dk1"/>
                </a:solidFill>
                <a:latin typeface="Arial"/>
                <a:ea typeface="Arial"/>
                <a:cs typeface="Arial"/>
                <a:sym typeface="Arial"/>
              </a:defRPr>
            </a:lvl8pPr>
            <a:lvl9pPr indent="0" marR="0" algn="l" marL="3657600" rtl="0">
              <a:defRPr i="0" baseline="0" strike="noStrike" sz="1800" b="0" cap="none" u="none">
                <a:solidFill>
                  <a:schemeClr val="dk1"/>
                </a:solidFill>
                <a:latin typeface="Arial"/>
                <a:ea typeface="Arial"/>
                <a:cs typeface="Arial"/>
                <a:sym typeface="Arial"/>
              </a:defRPr>
            </a:lvl9pPr>
          </a:lstStyle>
          <a:p/>
        </p:txBody>
      </p:sp>
      <p:sp>
        <p:nvSpPr>
          <p:cNvPr name="Shape 226" id="226"/>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71" r:id="rId3"/>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22" id="22"/>
        <p:cNvGrpSpPr/>
        <p:nvPr/>
      </p:nvGrpSpPr>
      <p:grpSpPr>
        <a:xfrm>
          <a:off y="0" x="0"/>
          <a:ext cy="0" cx="0"/>
          <a:chOff y="0" x="0"/>
          <a:chExt cy="0" cx="0"/>
        </a:xfrm>
      </p:grpSpPr>
      <p:sp>
        <p:nvSpPr>
          <p:cNvPr name="Shape 23" id="23"/>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4" id="24"/>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25" id="25"/>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6" id="26"/>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l" marL="0" rtl="0">
              <a:defRPr i="0" baseline="0" strike="noStrike" sz="1800" b="0" cap="none" u="none">
                <a:solidFill>
                  <a:schemeClr val="dk1"/>
                </a:solidFill>
                <a:latin typeface="Arial"/>
                <a:ea typeface="Arial"/>
                <a:cs typeface="Arial"/>
                <a:sym typeface="Arial"/>
              </a:defRPr>
            </a:lvl1pPr>
            <a:lvl2pPr indent="0" marR="0" algn="l" marL="457200" rtl="0">
              <a:defRPr i="0" baseline="0" strike="noStrike" sz="1800" b="0" cap="none" u="none">
                <a:solidFill>
                  <a:schemeClr val="dk1"/>
                </a:solidFill>
                <a:latin typeface="Arial"/>
                <a:ea typeface="Arial"/>
                <a:cs typeface="Arial"/>
                <a:sym typeface="Arial"/>
              </a:defRPr>
            </a:lvl2pPr>
            <a:lvl3pPr indent="0" marR="0" algn="l" marL="914400" rtl="0">
              <a:defRPr i="0" baseline="0" strike="noStrike" sz="1800" b="0" cap="none" u="none">
                <a:solidFill>
                  <a:schemeClr val="dk1"/>
                </a:solidFill>
                <a:latin typeface="Arial"/>
                <a:ea typeface="Arial"/>
                <a:cs typeface="Arial"/>
                <a:sym typeface="Arial"/>
              </a:defRPr>
            </a:lvl3pPr>
            <a:lvl4pPr indent="0" marR="0" algn="l" marL="1371600" rtl="0">
              <a:defRPr i="0" baseline="0" strike="noStrike" sz="1800" b="0" cap="none" u="none">
                <a:solidFill>
                  <a:schemeClr val="dk1"/>
                </a:solidFill>
                <a:latin typeface="Arial"/>
                <a:ea typeface="Arial"/>
                <a:cs typeface="Arial"/>
                <a:sym typeface="Arial"/>
              </a:defRPr>
            </a:lvl4pPr>
            <a:lvl5pPr indent="0" marR="0" algn="l" marL="1828800" rtl="0">
              <a:defRPr i="0" baseline="0" strike="noStrike" sz="1800" b="0" cap="none" u="none">
                <a:solidFill>
                  <a:schemeClr val="dk1"/>
                </a:solidFill>
                <a:latin typeface="Arial"/>
                <a:ea typeface="Arial"/>
                <a:cs typeface="Arial"/>
                <a:sym typeface="Arial"/>
              </a:defRPr>
            </a:lvl5pPr>
            <a:lvl6pPr indent="0" marR="0" algn="l" marL="2286000" rtl="0">
              <a:defRPr i="0" baseline="0" strike="noStrike" sz="1800" b="0" cap="none" u="none">
                <a:solidFill>
                  <a:schemeClr val="dk1"/>
                </a:solidFill>
                <a:latin typeface="Arial"/>
                <a:ea typeface="Arial"/>
                <a:cs typeface="Arial"/>
                <a:sym typeface="Arial"/>
              </a:defRPr>
            </a:lvl6pPr>
            <a:lvl7pPr indent="0" marR="0" algn="l" marL="2743200" rtl="0">
              <a:defRPr i="0" baseline="0" strike="noStrike" sz="1800" b="0" cap="none" u="none">
                <a:solidFill>
                  <a:schemeClr val="dk1"/>
                </a:solidFill>
                <a:latin typeface="Arial"/>
                <a:ea typeface="Arial"/>
                <a:cs typeface="Arial"/>
                <a:sym typeface="Arial"/>
              </a:defRPr>
            </a:lvl7pPr>
            <a:lvl8pPr indent="0" marR="0" algn="l" marL="3200400" rtl="0">
              <a:defRPr i="0" baseline="0" strike="noStrike" sz="1800" b="0" cap="none" u="none">
                <a:solidFill>
                  <a:schemeClr val="dk1"/>
                </a:solidFill>
                <a:latin typeface="Arial"/>
                <a:ea typeface="Arial"/>
                <a:cs typeface="Arial"/>
                <a:sym typeface="Arial"/>
              </a:defRPr>
            </a:lvl8pPr>
            <a:lvl9pPr indent="0" marR="0" algn="l" marL="3657600" rtl="0">
              <a:defRPr i="0" baseline="0" strike="noStrike" sz="1800" b="0" cap="none" u="none">
                <a:solidFill>
                  <a:schemeClr val="dk1"/>
                </a:solidFill>
                <a:latin typeface="Arial"/>
                <a:ea typeface="Arial"/>
                <a:cs typeface="Arial"/>
                <a:sym typeface="Arial"/>
              </a:defRPr>
            </a:lvl9pPr>
          </a:lstStyle>
          <a:p/>
        </p:txBody>
      </p:sp>
      <p:sp>
        <p:nvSpPr>
          <p:cNvPr name="Shape 27" id="27"/>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231" id="231"/>
        <p:cNvGrpSpPr/>
        <p:nvPr/>
      </p:nvGrpSpPr>
      <p:grpSpPr>
        <a:xfrm>
          <a:off y="0" x="0"/>
          <a:ext cy="0" cx="0"/>
          <a:chOff y="0" x="0"/>
          <a:chExt cy="0" cx="0"/>
        </a:xfrm>
      </p:grpSpPr>
      <p:grpSp>
        <p:nvGrpSpPr>
          <p:cNvPr name="Shape 232" id="232"/>
          <p:cNvGrpSpPr/>
          <p:nvPr/>
        </p:nvGrpSpPr>
        <p:grpSpPr>
          <a:xfrm rot="-179999">
            <a:off y="-70323" x="-126864"/>
            <a:ext cy="4077565" cx="4448693"/>
            <a:chOff y="0" x="0"/>
            <a:chExt cy="2147483647" cx="2147483647"/>
          </a:xfrm>
        </p:grpSpPr>
        <p:sp>
          <p:nvSpPr>
            <p:cNvPr name="Shape 233" id="233"/>
            <p:cNvSpPr txBox="1"/>
            <p:nvPr/>
          </p:nvSpPr>
          <p:spPr>
            <a:xfrm>
              <a:off y="98102232" x="116413901"/>
              <a:ext cy="1945795360" cx="1915804059"/>
            </a:xfrm>
            <a:prstGeom prst="rect">
              <a:avLst/>
            </a:prstGeom>
            <a:solidFill>
              <a:schemeClr val="lt1"/>
            </a:solidFill>
            <a:ln w="19050" cap="rnd">
              <a:solidFill>
                <a:schemeClr val="lt1"/>
              </a:solidFill>
              <a:prstDash val="solid"/>
              <a:miter/>
              <a:headEnd len="med" type="none" w="med"/>
              <a:tailEnd len="med" type="none" w="med"/>
            </a:ln>
          </p:spPr>
          <p:txBody>
            <a:bodyPr bIns="45700" tIns="45700" lIns="91425" anchor="ctr" anchorCtr="0" rIns="91425">
              <a:spAutoFit/>
            </a:bodyPr>
            <a:lstStyle/>
            <a:p/>
          </p:txBody>
        </p:sp>
        <p:grpSp>
          <p:nvGrpSpPr>
            <p:cNvPr name="Shape 234" id="234"/>
            <p:cNvGrpSpPr/>
            <p:nvPr/>
          </p:nvGrpSpPr>
          <p:grpSpPr>
            <a:xfrm rot="180000">
              <a:off y="39995669" x="67425640"/>
              <a:ext cy="2067492307" cx="2012632366"/>
              <a:chOff y="0" x="0"/>
              <a:chExt cy="2147483647" cx="2147483646"/>
            </a:xfrm>
          </p:grpSpPr>
          <p:sp>
            <p:nvSpPr>
              <p:cNvPr name="Shape 235" id="235"/>
              <p:cNvSpPr/>
              <p:nvPr/>
            </p:nvSpPr>
            <p:spPr>
              <a:xfrm>
                <a:off y="0" x="0"/>
                <a:ext cy="2147483647" cx="2147483646"/>
              </a:xfrm>
              <a:prstGeom prst="rect">
                <a:avLst/>
              </a:prstGeom>
              <a:blipFill>
                <a:blip r:embed="rId2"/>
                <a:stretch>
                  <a:fillRect/>
                </a:stretch>
              </a:blipFill>
            </p:spPr>
          </p:sp>
          <p:sp>
            <p:nvSpPr>
              <p:cNvPr name="Shape 236" id="236"/>
              <p:cNvSpPr txBox="1"/>
              <p:nvPr/>
            </p:nvSpPr>
            <p:spPr>
              <a:xfrm rot="-180000">
                <a:off y="60320410" x="52272520"/>
                <a:ext cy="2026886524" cx="2044167358"/>
              </a:xfrm>
              <a:prstGeom prst="rect">
                <a:avLst/>
              </a:prstGeom>
              <a:noFill/>
              <a:ln>
                <a:noFill/>
              </a:ln>
            </p:spPr>
            <p:txBody>
              <a:bodyPr bIns="45700" tIns="45700" lIns="91425" anchor="ctr" anchorCtr="0" rIns="91425">
                <a:spAutoFit/>
              </a:bodyPr>
              <a:lstStyle/>
              <a:p/>
            </p:txBody>
          </p:sp>
        </p:grpSp>
      </p:grpSp>
      <p:grpSp>
        <p:nvGrpSpPr>
          <p:cNvPr name="Shape 237" id="237"/>
          <p:cNvGrpSpPr/>
          <p:nvPr/>
        </p:nvGrpSpPr>
        <p:grpSpPr>
          <a:xfrm rot="359999">
            <a:off y="-64312" x="3635988"/>
            <a:ext cy="4214337" cx="5852922"/>
            <a:chOff y="0" x="0"/>
            <a:chExt cy="2147483647" cx="2147483646"/>
          </a:xfrm>
        </p:grpSpPr>
        <p:sp>
          <p:nvSpPr>
            <p:cNvPr name="Shape 238" id="238"/>
            <p:cNvSpPr txBox="1"/>
            <p:nvPr/>
          </p:nvSpPr>
          <p:spPr>
            <a:xfrm>
              <a:off y="197814530" x="194420963"/>
              <a:ext cy="1749554167" cx="1758465533"/>
            </a:xfrm>
            <a:prstGeom prst="rect">
              <a:avLst/>
            </a:prstGeom>
            <a:solidFill>
              <a:schemeClr val="lt1"/>
            </a:solidFill>
            <a:ln w="19050" cap="rnd">
              <a:solidFill>
                <a:schemeClr val="lt1"/>
              </a:solidFill>
              <a:prstDash val="solid"/>
              <a:miter/>
              <a:headEnd len="med" type="none" w="med"/>
              <a:tailEnd len="med" type="none" w="med"/>
            </a:ln>
          </p:spPr>
          <p:txBody>
            <a:bodyPr bIns="45700" tIns="45700" lIns="91425" anchor="ctr" anchorCtr="0" rIns="91425">
              <a:spAutoFit/>
            </a:bodyPr>
            <a:lstStyle/>
            <a:p/>
          </p:txBody>
        </p:sp>
        <p:grpSp>
          <p:nvGrpSpPr>
            <p:cNvPr name="Shape 239" id="239"/>
            <p:cNvGrpSpPr/>
            <p:nvPr/>
          </p:nvGrpSpPr>
          <p:grpSpPr>
            <a:xfrm rot="-360000">
              <a:off y="70409340" x="130991385"/>
              <a:ext cy="2006664965" cx="1885500875"/>
              <a:chOff y="0" x="0"/>
              <a:chExt cy="2147483647" cx="2147483647"/>
            </a:xfrm>
          </p:grpSpPr>
          <p:sp>
            <p:nvSpPr>
              <p:cNvPr name="Shape 240" id="240"/>
              <p:cNvSpPr/>
              <p:nvPr/>
            </p:nvSpPr>
            <p:spPr>
              <a:xfrm>
                <a:off y="0" x="0"/>
                <a:ext cy="2147483647" cx="2147483647"/>
              </a:xfrm>
              <a:prstGeom prst="rect">
                <a:avLst/>
              </a:prstGeom>
              <a:blipFill>
                <a:blip r:embed="rId3"/>
                <a:stretch>
                  <a:fillRect/>
                </a:stretch>
              </a:blipFill>
            </p:spPr>
          </p:sp>
          <p:sp>
            <p:nvSpPr>
              <p:cNvPr name="Shape 241" id="241"/>
              <p:cNvSpPr txBox="1"/>
              <p:nvPr/>
            </p:nvSpPr>
            <p:spPr>
              <a:xfrm rot="359999">
                <a:off y="136324297" x="72126604"/>
                <a:ext cy="1877711077" cx="2002797096"/>
              </a:xfrm>
              <a:prstGeom prst="rect">
                <a:avLst/>
              </a:prstGeom>
              <a:noFill/>
              <a:ln>
                <a:noFill/>
              </a:ln>
            </p:spPr>
            <p:txBody>
              <a:bodyPr bIns="45700" tIns="45700" lIns="91425" anchor="ctr" anchorCtr="0" rIns="91425">
                <a:spAutoFit/>
              </a:bodyPr>
              <a:lstStyle/>
              <a:p/>
            </p:txBody>
          </p:sp>
        </p:grpSp>
      </p:grpSp>
      <p:sp>
        <p:nvSpPr>
          <p:cNvPr name="Shape 242" id="242"/>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43" id="243"/>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244" id="244"/>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45" id="245"/>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l" marL="0" rtl="0">
              <a:defRPr i="0" baseline="0" strike="noStrike" sz="1800" b="0" cap="none" u="none">
                <a:solidFill>
                  <a:schemeClr val="dk1"/>
                </a:solidFill>
                <a:latin typeface="Arial"/>
                <a:ea typeface="Arial"/>
                <a:cs typeface="Arial"/>
                <a:sym typeface="Arial"/>
              </a:defRPr>
            </a:lvl1pPr>
            <a:lvl2pPr indent="0" marR="0" algn="l" marL="457200" rtl="0">
              <a:defRPr i="0" baseline="0" strike="noStrike" sz="1800" b="0" cap="none" u="none">
                <a:solidFill>
                  <a:schemeClr val="dk1"/>
                </a:solidFill>
                <a:latin typeface="Arial"/>
                <a:ea typeface="Arial"/>
                <a:cs typeface="Arial"/>
                <a:sym typeface="Arial"/>
              </a:defRPr>
            </a:lvl2pPr>
            <a:lvl3pPr indent="0" marR="0" algn="l" marL="914400" rtl="0">
              <a:defRPr i="0" baseline="0" strike="noStrike" sz="1800" b="0" cap="none" u="none">
                <a:solidFill>
                  <a:schemeClr val="dk1"/>
                </a:solidFill>
                <a:latin typeface="Arial"/>
                <a:ea typeface="Arial"/>
                <a:cs typeface="Arial"/>
                <a:sym typeface="Arial"/>
              </a:defRPr>
            </a:lvl3pPr>
            <a:lvl4pPr indent="0" marR="0" algn="l" marL="1371600" rtl="0">
              <a:defRPr i="0" baseline="0" strike="noStrike" sz="1800" b="0" cap="none" u="none">
                <a:solidFill>
                  <a:schemeClr val="dk1"/>
                </a:solidFill>
                <a:latin typeface="Arial"/>
                <a:ea typeface="Arial"/>
                <a:cs typeface="Arial"/>
                <a:sym typeface="Arial"/>
              </a:defRPr>
            </a:lvl4pPr>
            <a:lvl5pPr indent="0" marR="0" algn="l" marL="1828800" rtl="0">
              <a:defRPr i="0" baseline="0" strike="noStrike" sz="1800" b="0" cap="none" u="none">
                <a:solidFill>
                  <a:schemeClr val="dk1"/>
                </a:solidFill>
                <a:latin typeface="Arial"/>
                <a:ea typeface="Arial"/>
                <a:cs typeface="Arial"/>
                <a:sym typeface="Arial"/>
              </a:defRPr>
            </a:lvl5pPr>
            <a:lvl6pPr indent="0" marR="0" algn="l" marL="2286000" rtl="0">
              <a:defRPr i="0" baseline="0" strike="noStrike" sz="1800" b="0" cap="none" u="none">
                <a:solidFill>
                  <a:schemeClr val="dk1"/>
                </a:solidFill>
                <a:latin typeface="Arial"/>
                <a:ea typeface="Arial"/>
                <a:cs typeface="Arial"/>
                <a:sym typeface="Arial"/>
              </a:defRPr>
            </a:lvl6pPr>
            <a:lvl7pPr indent="0" marR="0" algn="l" marL="2743200" rtl="0">
              <a:defRPr i="0" baseline="0" strike="noStrike" sz="1800" b="0" cap="none" u="none">
                <a:solidFill>
                  <a:schemeClr val="dk1"/>
                </a:solidFill>
                <a:latin typeface="Arial"/>
                <a:ea typeface="Arial"/>
                <a:cs typeface="Arial"/>
                <a:sym typeface="Arial"/>
              </a:defRPr>
            </a:lvl7pPr>
            <a:lvl8pPr indent="0" marR="0" algn="l" marL="3200400" rtl="0">
              <a:defRPr i="0" baseline="0" strike="noStrike" sz="1800" b="0" cap="none" u="none">
                <a:solidFill>
                  <a:schemeClr val="dk1"/>
                </a:solidFill>
                <a:latin typeface="Arial"/>
                <a:ea typeface="Arial"/>
                <a:cs typeface="Arial"/>
                <a:sym typeface="Arial"/>
              </a:defRPr>
            </a:lvl8pPr>
            <a:lvl9pPr indent="0" marR="0" algn="l" marL="3657600" rtl="0">
              <a:defRPr i="0" baseline="0" strike="noStrike" sz="1800" b="0" cap="none" u="none">
                <a:solidFill>
                  <a:schemeClr val="dk1"/>
                </a:solidFill>
                <a:latin typeface="Arial"/>
                <a:ea typeface="Arial"/>
                <a:cs typeface="Arial"/>
                <a:sym typeface="Arial"/>
              </a:defRPr>
            </a:lvl9pPr>
          </a:lstStyle>
          <a:p/>
        </p:txBody>
      </p:sp>
      <p:sp>
        <p:nvSpPr>
          <p:cNvPr name="Shape 246" id="246"/>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72" r:id="rId4"/>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252" id="252"/>
        <p:cNvGrpSpPr/>
        <p:nvPr/>
      </p:nvGrpSpPr>
      <p:grpSpPr>
        <a:xfrm>
          <a:off y="0" x="0"/>
          <a:ext cy="0" cx="0"/>
          <a:chOff y="0" x="0"/>
          <a:chExt cy="0" cx="0"/>
        </a:xfrm>
      </p:grpSpPr>
      <p:sp>
        <p:nvSpPr>
          <p:cNvPr name="Shape 253" id="253"/>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54" id="254"/>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255" id="255"/>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56" id="256"/>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57" id="257"/>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73"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261" id="261"/>
        <p:cNvGrpSpPr/>
        <p:nvPr/>
      </p:nvGrpSpPr>
      <p:grpSpPr>
        <a:xfrm>
          <a:off y="0" x="0"/>
          <a:ext cy="0" cx="0"/>
          <a:chOff y="0" x="0"/>
          <a:chExt cy="0" cx="0"/>
        </a:xfrm>
      </p:grpSpPr>
      <p:sp>
        <p:nvSpPr>
          <p:cNvPr name="Shape 262" id="262"/>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63" id="263"/>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264" id="264"/>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65" id="265"/>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66" id="266"/>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74"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270" id="270"/>
        <p:cNvGrpSpPr/>
        <p:nvPr/>
      </p:nvGrpSpPr>
      <p:grpSpPr>
        <a:xfrm>
          <a:off y="0" x="0"/>
          <a:ext cy="0" cx="0"/>
          <a:chOff y="0" x="0"/>
          <a:chExt cy="0" cx="0"/>
        </a:xfrm>
      </p:grpSpPr>
      <p:sp>
        <p:nvSpPr>
          <p:cNvPr name="Shape 271" id="271"/>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272" id="272"/>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Tree>
  </p:cSld>
  <p:clrMap accent6="accent6" tx2="lt2" bg2="dk2" accent5="accent5" tx1="dk1" bg1="lt1" accent4="accent4" accent3="accent3" accent2="accent2" accent1="accent1" folHlink="folHlink" hlink="hlink"/>
  <p:sldLayoutIdLst>
    <p:sldLayoutId id="2147483675" r:id="rId2"/>
    <p:sldLayoutId id="2147483676" r:id="rId3"/>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28" id="28"/>
        <p:cNvGrpSpPr/>
        <p:nvPr/>
      </p:nvGrpSpPr>
      <p:grpSpPr>
        <a:xfrm>
          <a:off y="0" x="0"/>
          <a:ext cy="0" cx="0"/>
          <a:chOff y="0" x="0"/>
          <a:chExt cy="0" cx="0"/>
        </a:xfrm>
      </p:grpSpPr>
      <p:sp>
        <p:nvSpPr>
          <p:cNvPr name="Shape 29" id="29"/>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30" id="30"/>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31" id="31"/>
          <p:cNvSpPr txBox="1"/>
          <p:nvPr>
            <p:ph type="dt" idx="10"/>
          </p:nvPr>
        </p:nvSpPr>
        <p:spPr>
          <a:xfrm>
            <a:off y="6300787" x="457200"/>
            <a:ext cy="273049" cx="1984374"/>
          </a:xfrm>
          <a:prstGeom prst="rect">
            <a:avLst/>
          </a:prstGeom>
          <a:noFill/>
          <a:ln>
            <a:noFill/>
          </a:ln>
        </p:spPr>
        <p:txBody>
          <a:bodyPr bIns="91425" tIns="91425" lIns="91425" anchor="ctr" anchorCtr="0" rIns="91425"/>
          <a:lstStyle>
            <a:lvl1pPr indent="0" marR="0" algn="l"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32" id="32"/>
          <p:cNvSpPr txBox="1"/>
          <p:nvPr>
            <p:ph type="ftr" idx="11"/>
          </p:nvPr>
        </p:nvSpPr>
        <p:spPr>
          <a:xfrm>
            <a:off y="6300787" x="3959225"/>
            <a:ext cy="273049" cx="3813174"/>
          </a:xfrm>
          <a:prstGeom prst="rect">
            <a:avLst/>
          </a:prstGeom>
          <a:noFill/>
          <a:ln>
            <a:noFill/>
          </a:ln>
        </p:spPr>
        <p:txBody>
          <a:bodyPr bIns="91425" tIns="91425" lIns="91425" anchor="ctr" anchorCtr="0" rIns="91425"/>
          <a:lstStyle>
            <a:lvl1pPr indent="0" marR="0" algn="l" marL="0" rtl="0">
              <a:defRPr i="0" baseline="0" strike="noStrike" sz="1800" b="0" cap="none" u="none">
                <a:solidFill>
                  <a:schemeClr val="dk1"/>
                </a:solidFill>
                <a:latin typeface="Arial"/>
                <a:ea typeface="Arial"/>
                <a:cs typeface="Arial"/>
                <a:sym typeface="Arial"/>
              </a:defRPr>
            </a:lvl1pPr>
            <a:lvl2pPr indent="0" marR="0" algn="l" marL="457200" rtl="0">
              <a:defRPr i="0" baseline="0" strike="noStrike" sz="1800" b="0" cap="none" u="none">
                <a:solidFill>
                  <a:schemeClr val="dk1"/>
                </a:solidFill>
                <a:latin typeface="Arial"/>
                <a:ea typeface="Arial"/>
                <a:cs typeface="Arial"/>
                <a:sym typeface="Arial"/>
              </a:defRPr>
            </a:lvl2pPr>
            <a:lvl3pPr indent="0" marR="0" algn="l" marL="914400" rtl="0">
              <a:defRPr i="0" baseline="0" strike="noStrike" sz="1800" b="0" cap="none" u="none">
                <a:solidFill>
                  <a:schemeClr val="dk1"/>
                </a:solidFill>
                <a:latin typeface="Arial"/>
                <a:ea typeface="Arial"/>
                <a:cs typeface="Arial"/>
                <a:sym typeface="Arial"/>
              </a:defRPr>
            </a:lvl3pPr>
            <a:lvl4pPr indent="0" marR="0" algn="l" marL="1371600" rtl="0">
              <a:defRPr i="0" baseline="0" strike="noStrike" sz="1800" b="0" cap="none" u="none">
                <a:solidFill>
                  <a:schemeClr val="dk1"/>
                </a:solidFill>
                <a:latin typeface="Arial"/>
                <a:ea typeface="Arial"/>
                <a:cs typeface="Arial"/>
                <a:sym typeface="Arial"/>
              </a:defRPr>
            </a:lvl4pPr>
            <a:lvl5pPr indent="0" marR="0" algn="l" marL="1828800" rtl="0">
              <a:defRPr i="0" baseline="0" strike="noStrike" sz="1800" b="0" cap="none" u="none">
                <a:solidFill>
                  <a:schemeClr val="dk1"/>
                </a:solidFill>
                <a:latin typeface="Arial"/>
                <a:ea typeface="Arial"/>
                <a:cs typeface="Arial"/>
                <a:sym typeface="Arial"/>
              </a:defRPr>
            </a:lvl5pPr>
            <a:lvl6pPr indent="0" marR="0" algn="l" marL="2286000" rtl="0">
              <a:defRPr i="0" baseline="0" strike="noStrike" sz="1800" b="0" cap="none" u="none">
                <a:solidFill>
                  <a:schemeClr val="dk1"/>
                </a:solidFill>
                <a:latin typeface="Arial"/>
                <a:ea typeface="Arial"/>
                <a:cs typeface="Arial"/>
                <a:sym typeface="Arial"/>
              </a:defRPr>
            </a:lvl6pPr>
            <a:lvl7pPr indent="0" marR="0" algn="l" marL="2743200" rtl="0">
              <a:defRPr i="0" baseline="0" strike="noStrike" sz="1800" b="0" cap="none" u="none">
                <a:solidFill>
                  <a:schemeClr val="dk1"/>
                </a:solidFill>
                <a:latin typeface="Arial"/>
                <a:ea typeface="Arial"/>
                <a:cs typeface="Arial"/>
                <a:sym typeface="Arial"/>
              </a:defRPr>
            </a:lvl7pPr>
            <a:lvl8pPr indent="0" marR="0" algn="l" marL="3200400" rtl="0">
              <a:defRPr i="0" baseline="0" strike="noStrike" sz="1800" b="0" cap="none" u="none">
                <a:solidFill>
                  <a:schemeClr val="dk1"/>
                </a:solidFill>
                <a:latin typeface="Arial"/>
                <a:ea typeface="Arial"/>
                <a:cs typeface="Arial"/>
                <a:sym typeface="Arial"/>
              </a:defRPr>
            </a:lvl8pPr>
            <a:lvl9pPr indent="0" marR="0" algn="l" marL="3657600" rtl="0">
              <a:defRPr i="0" baseline="0" strike="noStrike" sz="1800" b="0" cap="none" u="none">
                <a:solidFill>
                  <a:schemeClr val="dk1"/>
                </a:solidFill>
                <a:latin typeface="Arial"/>
                <a:ea typeface="Arial"/>
                <a:cs typeface="Arial"/>
                <a:sym typeface="Arial"/>
              </a:defRPr>
            </a:lvl9pPr>
          </a:lstStyle>
          <a:p/>
        </p:txBody>
      </p:sp>
      <p:sp>
        <p:nvSpPr>
          <p:cNvPr name="Shape 33" id="33"/>
          <p:cNvSpPr txBox="1"/>
          <p:nvPr>
            <p:ph type="sldNum" idx="12"/>
          </p:nvPr>
        </p:nvSpPr>
        <p:spPr>
          <a:xfrm>
            <a:off y="6300787" x="8275636"/>
            <a:ext cy="273049" cx="685799"/>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54" r:id="rId2"/>
    <p:sldLayoutId id="2147483655" r:id="rId3"/>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43" id="43"/>
        <p:cNvGrpSpPr/>
        <p:nvPr/>
      </p:nvGrpSpPr>
      <p:grpSpPr>
        <a:xfrm>
          <a:off y="0" x="0"/>
          <a:ext cy="0" cx="0"/>
          <a:chOff y="0" x="0"/>
          <a:chExt cy="0" cx="0"/>
        </a:xfrm>
      </p:grpSpPr>
      <p:sp>
        <p:nvSpPr>
          <p:cNvPr name="Shape 44" id="44"/>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45" id="45"/>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46" id="46"/>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47" id="47"/>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48" id="48"/>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56"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52" id="52"/>
        <p:cNvGrpSpPr/>
        <p:nvPr/>
      </p:nvGrpSpPr>
      <p:grpSpPr>
        <a:xfrm>
          <a:off y="0" x="0"/>
          <a:ext cy="0" cx="0"/>
          <a:chOff y="0" x="0"/>
          <a:chExt cy="0" cx="0"/>
        </a:xfrm>
      </p:grpSpPr>
      <p:sp>
        <p:nvSpPr>
          <p:cNvPr name="Shape 53" id="53"/>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54" id="54"/>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55" id="55"/>
          <p:cNvSpPr txBox="1"/>
          <p:nvPr>
            <p:ph type="dt" idx="10"/>
          </p:nvPr>
        </p:nvSpPr>
        <p:spPr>
          <a:xfrm>
            <a:off y="6299200" x="457200"/>
            <a:ext cy="273049" cx="1981199"/>
          </a:xfrm>
          <a:prstGeom prst="rect">
            <a:avLst/>
          </a:prstGeom>
          <a:noFill/>
          <a:ln>
            <a:noFill/>
          </a:ln>
        </p:spPr>
        <p:txBody>
          <a:bodyPr bIns="91425" tIns="91425" lIns="91425" anchor="ctr" anchorCtr="0" rIns="91425"/>
          <a:lstStyle>
            <a:lvl1pPr indent="0" marR="0" algn="l"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56" id="56"/>
          <p:cNvSpPr txBox="1"/>
          <p:nvPr>
            <p:ph type="ftr" idx="11"/>
          </p:nvPr>
        </p:nvSpPr>
        <p:spPr>
          <a:xfrm>
            <a:off y="6299200" x="3962400"/>
            <a:ext cy="273049" cx="3809999"/>
          </a:xfrm>
          <a:prstGeom prst="rect">
            <a:avLst/>
          </a:prstGeom>
          <a:noFill/>
          <a:ln>
            <a:noFill/>
          </a:ln>
        </p:spPr>
        <p:txBody>
          <a:bodyPr bIns="91425" tIns="91425" lIns="91425" anchor="ctr" anchorCtr="0" rIns="91425"/>
          <a:lstStyle>
            <a:lvl1pPr indent="0" marR="0" algn="l" marL="0" rtl="0">
              <a:defRPr i="0" baseline="0" strike="noStrike" sz="1800" b="0" cap="none" u="none">
                <a:solidFill>
                  <a:schemeClr val="dk1"/>
                </a:solidFill>
                <a:latin typeface="Arial"/>
                <a:ea typeface="Arial"/>
                <a:cs typeface="Arial"/>
                <a:sym typeface="Arial"/>
              </a:defRPr>
            </a:lvl1pPr>
            <a:lvl2pPr indent="0" marR="0" algn="l" marL="457200" rtl="0">
              <a:defRPr i="0" baseline="0" strike="noStrike" sz="1800" b="0" cap="none" u="none">
                <a:solidFill>
                  <a:schemeClr val="dk1"/>
                </a:solidFill>
                <a:latin typeface="Arial"/>
                <a:ea typeface="Arial"/>
                <a:cs typeface="Arial"/>
                <a:sym typeface="Arial"/>
              </a:defRPr>
            </a:lvl2pPr>
            <a:lvl3pPr indent="0" marR="0" algn="l" marL="914400" rtl="0">
              <a:defRPr i="0" baseline="0" strike="noStrike" sz="1800" b="0" cap="none" u="none">
                <a:solidFill>
                  <a:schemeClr val="dk1"/>
                </a:solidFill>
                <a:latin typeface="Arial"/>
                <a:ea typeface="Arial"/>
                <a:cs typeface="Arial"/>
                <a:sym typeface="Arial"/>
              </a:defRPr>
            </a:lvl3pPr>
            <a:lvl4pPr indent="0" marR="0" algn="l" marL="1371600" rtl="0">
              <a:defRPr i="0" baseline="0" strike="noStrike" sz="1800" b="0" cap="none" u="none">
                <a:solidFill>
                  <a:schemeClr val="dk1"/>
                </a:solidFill>
                <a:latin typeface="Arial"/>
                <a:ea typeface="Arial"/>
                <a:cs typeface="Arial"/>
                <a:sym typeface="Arial"/>
              </a:defRPr>
            </a:lvl4pPr>
            <a:lvl5pPr indent="0" marR="0" algn="l" marL="1828800" rtl="0">
              <a:defRPr i="0" baseline="0" strike="noStrike" sz="1800" b="0" cap="none" u="none">
                <a:solidFill>
                  <a:schemeClr val="dk1"/>
                </a:solidFill>
                <a:latin typeface="Arial"/>
                <a:ea typeface="Arial"/>
                <a:cs typeface="Arial"/>
                <a:sym typeface="Arial"/>
              </a:defRPr>
            </a:lvl5pPr>
            <a:lvl6pPr indent="0" marR="0" algn="l" marL="2286000" rtl="0">
              <a:defRPr i="0" baseline="0" strike="noStrike" sz="1800" b="0" cap="none" u="none">
                <a:solidFill>
                  <a:schemeClr val="dk1"/>
                </a:solidFill>
                <a:latin typeface="Arial"/>
                <a:ea typeface="Arial"/>
                <a:cs typeface="Arial"/>
                <a:sym typeface="Arial"/>
              </a:defRPr>
            </a:lvl6pPr>
            <a:lvl7pPr indent="0" marR="0" algn="l" marL="2743200" rtl="0">
              <a:defRPr i="0" baseline="0" strike="noStrike" sz="1800" b="0" cap="none" u="none">
                <a:solidFill>
                  <a:schemeClr val="dk1"/>
                </a:solidFill>
                <a:latin typeface="Arial"/>
                <a:ea typeface="Arial"/>
                <a:cs typeface="Arial"/>
                <a:sym typeface="Arial"/>
              </a:defRPr>
            </a:lvl7pPr>
            <a:lvl8pPr indent="0" marR="0" algn="l" marL="3200400" rtl="0">
              <a:defRPr i="0" baseline="0" strike="noStrike" sz="1800" b="0" cap="none" u="none">
                <a:solidFill>
                  <a:schemeClr val="dk1"/>
                </a:solidFill>
                <a:latin typeface="Arial"/>
                <a:ea typeface="Arial"/>
                <a:cs typeface="Arial"/>
                <a:sym typeface="Arial"/>
              </a:defRPr>
            </a:lvl8pPr>
            <a:lvl9pPr indent="0" marR="0" algn="l" marL="3657600" rtl="0">
              <a:defRPr i="0" baseline="0" strike="noStrike" sz="1800" b="0" cap="none" u="none">
                <a:solidFill>
                  <a:schemeClr val="dk1"/>
                </a:solidFill>
                <a:latin typeface="Arial"/>
                <a:ea typeface="Arial"/>
                <a:cs typeface="Arial"/>
                <a:sym typeface="Arial"/>
              </a:defRPr>
            </a:lvl9pPr>
          </a:lstStyle>
          <a:p/>
        </p:txBody>
      </p:sp>
      <p:sp>
        <p:nvSpPr>
          <p:cNvPr name="Shape 57" id="57"/>
          <p:cNvSpPr txBox="1"/>
          <p:nvPr>
            <p:ph type="sldNum" idx="12"/>
          </p:nvPr>
        </p:nvSpPr>
        <p:spPr>
          <a:xfrm>
            <a:off y="6311900" x="8264525"/>
            <a:ext cy="265111" cx="685799"/>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57"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62" id="62"/>
        <p:cNvGrpSpPr/>
        <p:nvPr/>
      </p:nvGrpSpPr>
      <p:grpSpPr>
        <a:xfrm>
          <a:off y="0" x="0"/>
          <a:ext cy="0" cx="0"/>
          <a:chOff y="0" x="0"/>
          <a:chExt cy="0" cx="0"/>
        </a:xfrm>
      </p:grpSpPr>
      <p:sp>
        <p:nvSpPr>
          <p:cNvPr name="Shape 63" id="63"/>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64" id="64"/>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65" id="65"/>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66" id="66"/>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l" marL="0" rtl="0">
              <a:defRPr i="0" baseline="0" strike="noStrike" sz="1800" b="0" cap="none" u="none">
                <a:solidFill>
                  <a:schemeClr val="dk1"/>
                </a:solidFill>
                <a:latin typeface="Arial"/>
                <a:ea typeface="Arial"/>
                <a:cs typeface="Arial"/>
                <a:sym typeface="Arial"/>
              </a:defRPr>
            </a:lvl1pPr>
            <a:lvl2pPr indent="0" marR="0" algn="l" marL="457200" rtl="0">
              <a:defRPr i="0" baseline="0" strike="noStrike" sz="1800" b="0" cap="none" u="none">
                <a:solidFill>
                  <a:schemeClr val="dk1"/>
                </a:solidFill>
                <a:latin typeface="Arial"/>
                <a:ea typeface="Arial"/>
                <a:cs typeface="Arial"/>
                <a:sym typeface="Arial"/>
              </a:defRPr>
            </a:lvl2pPr>
            <a:lvl3pPr indent="0" marR="0" algn="l" marL="914400" rtl="0">
              <a:defRPr i="0" baseline="0" strike="noStrike" sz="1800" b="0" cap="none" u="none">
                <a:solidFill>
                  <a:schemeClr val="dk1"/>
                </a:solidFill>
                <a:latin typeface="Arial"/>
                <a:ea typeface="Arial"/>
                <a:cs typeface="Arial"/>
                <a:sym typeface="Arial"/>
              </a:defRPr>
            </a:lvl3pPr>
            <a:lvl4pPr indent="0" marR="0" algn="l" marL="1371600" rtl="0">
              <a:defRPr i="0" baseline="0" strike="noStrike" sz="1800" b="0" cap="none" u="none">
                <a:solidFill>
                  <a:schemeClr val="dk1"/>
                </a:solidFill>
                <a:latin typeface="Arial"/>
                <a:ea typeface="Arial"/>
                <a:cs typeface="Arial"/>
                <a:sym typeface="Arial"/>
              </a:defRPr>
            </a:lvl4pPr>
            <a:lvl5pPr indent="0" marR="0" algn="l" marL="1828800" rtl="0">
              <a:defRPr i="0" baseline="0" strike="noStrike" sz="1800" b="0" cap="none" u="none">
                <a:solidFill>
                  <a:schemeClr val="dk1"/>
                </a:solidFill>
                <a:latin typeface="Arial"/>
                <a:ea typeface="Arial"/>
                <a:cs typeface="Arial"/>
                <a:sym typeface="Arial"/>
              </a:defRPr>
            </a:lvl5pPr>
            <a:lvl6pPr indent="0" marR="0" algn="l" marL="2286000" rtl="0">
              <a:defRPr i="0" baseline="0" strike="noStrike" sz="1800" b="0" cap="none" u="none">
                <a:solidFill>
                  <a:schemeClr val="dk1"/>
                </a:solidFill>
                <a:latin typeface="Arial"/>
                <a:ea typeface="Arial"/>
                <a:cs typeface="Arial"/>
                <a:sym typeface="Arial"/>
              </a:defRPr>
            </a:lvl6pPr>
            <a:lvl7pPr indent="0" marR="0" algn="l" marL="2743200" rtl="0">
              <a:defRPr i="0" baseline="0" strike="noStrike" sz="1800" b="0" cap="none" u="none">
                <a:solidFill>
                  <a:schemeClr val="dk1"/>
                </a:solidFill>
                <a:latin typeface="Arial"/>
                <a:ea typeface="Arial"/>
                <a:cs typeface="Arial"/>
                <a:sym typeface="Arial"/>
              </a:defRPr>
            </a:lvl7pPr>
            <a:lvl8pPr indent="0" marR="0" algn="l" marL="3200400" rtl="0">
              <a:defRPr i="0" baseline="0" strike="noStrike" sz="1800" b="0" cap="none" u="none">
                <a:solidFill>
                  <a:schemeClr val="dk1"/>
                </a:solidFill>
                <a:latin typeface="Arial"/>
                <a:ea typeface="Arial"/>
                <a:cs typeface="Arial"/>
                <a:sym typeface="Arial"/>
              </a:defRPr>
            </a:lvl8pPr>
            <a:lvl9pPr indent="0" marR="0" algn="l" marL="3657600" rtl="0">
              <a:defRPr i="0" baseline="0" strike="noStrike" sz="1800" b="0" cap="none" u="none">
                <a:solidFill>
                  <a:schemeClr val="dk1"/>
                </a:solidFill>
                <a:latin typeface="Arial"/>
                <a:ea typeface="Arial"/>
                <a:cs typeface="Arial"/>
                <a:sym typeface="Arial"/>
              </a:defRPr>
            </a:lvl9pPr>
          </a:lstStyle>
          <a:p/>
        </p:txBody>
      </p:sp>
      <p:sp>
        <p:nvSpPr>
          <p:cNvPr name="Shape 67" id="67"/>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58"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71" id="71"/>
        <p:cNvGrpSpPr/>
        <p:nvPr/>
      </p:nvGrpSpPr>
      <p:grpSpPr>
        <a:xfrm>
          <a:off y="0" x="0"/>
          <a:ext cy="0" cx="0"/>
          <a:chOff y="0" x="0"/>
          <a:chExt cy="0" cx="0"/>
        </a:xfrm>
      </p:grpSpPr>
      <p:sp>
        <p:nvSpPr>
          <p:cNvPr name="Shape 72" id="72"/>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73" id="73"/>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74" id="74"/>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75" id="75"/>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l" marL="0" rtl="0">
              <a:defRPr i="0" baseline="0" strike="noStrike" sz="1800" b="0" cap="none" u="none">
                <a:solidFill>
                  <a:schemeClr val="dk1"/>
                </a:solidFill>
                <a:latin typeface="Arial"/>
                <a:ea typeface="Arial"/>
                <a:cs typeface="Arial"/>
                <a:sym typeface="Arial"/>
              </a:defRPr>
            </a:lvl1pPr>
            <a:lvl2pPr indent="0" marR="0" algn="l" marL="457200" rtl="0">
              <a:defRPr i="0" baseline="0" strike="noStrike" sz="1800" b="0" cap="none" u="none">
                <a:solidFill>
                  <a:schemeClr val="dk1"/>
                </a:solidFill>
                <a:latin typeface="Arial"/>
                <a:ea typeface="Arial"/>
                <a:cs typeface="Arial"/>
                <a:sym typeface="Arial"/>
              </a:defRPr>
            </a:lvl2pPr>
            <a:lvl3pPr indent="0" marR="0" algn="l" marL="914400" rtl="0">
              <a:defRPr i="0" baseline="0" strike="noStrike" sz="1800" b="0" cap="none" u="none">
                <a:solidFill>
                  <a:schemeClr val="dk1"/>
                </a:solidFill>
                <a:latin typeface="Arial"/>
                <a:ea typeface="Arial"/>
                <a:cs typeface="Arial"/>
                <a:sym typeface="Arial"/>
              </a:defRPr>
            </a:lvl3pPr>
            <a:lvl4pPr indent="0" marR="0" algn="l" marL="1371600" rtl="0">
              <a:defRPr i="0" baseline="0" strike="noStrike" sz="1800" b="0" cap="none" u="none">
                <a:solidFill>
                  <a:schemeClr val="dk1"/>
                </a:solidFill>
                <a:latin typeface="Arial"/>
                <a:ea typeface="Arial"/>
                <a:cs typeface="Arial"/>
                <a:sym typeface="Arial"/>
              </a:defRPr>
            </a:lvl4pPr>
            <a:lvl5pPr indent="0" marR="0" algn="l" marL="1828800" rtl="0">
              <a:defRPr i="0" baseline="0" strike="noStrike" sz="1800" b="0" cap="none" u="none">
                <a:solidFill>
                  <a:schemeClr val="dk1"/>
                </a:solidFill>
                <a:latin typeface="Arial"/>
                <a:ea typeface="Arial"/>
                <a:cs typeface="Arial"/>
                <a:sym typeface="Arial"/>
              </a:defRPr>
            </a:lvl5pPr>
            <a:lvl6pPr indent="0" marR="0" algn="l" marL="2286000" rtl="0">
              <a:defRPr i="0" baseline="0" strike="noStrike" sz="1800" b="0" cap="none" u="none">
                <a:solidFill>
                  <a:schemeClr val="dk1"/>
                </a:solidFill>
                <a:latin typeface="Arial"/>
                <a:ea typeface="Arial"/>
                <a:cs typeface="Arial"/>
                <a:sym typeface="Arial"/>
              </a:defRPr>
            </a:lvl6pPr>
            <a:lvl7pPr indent="0" marR="0" algn="l" marL="2743200" rtl="0">
              <a:defRPr i="0" baseline="0" strike="noStrike" sz="1800" b="0" cap="none" u="none">
                <a:solidFill>
                  <a:schemeClr val="dk1"/>
                </a:solidFill>
                <a:latin typeface="Arial"/>
                <a:ea typeface="Arial"/>
                <a:cs typeface="Arial"/>
                <a:sym typeface="Arial"/>
              </a:defRPr>
            </a:lvl7pPr>
            <a:lvl8pPr indent="0" marR="0" algn="l" marL="3200400" rtl="0">
              <a:defRPr i="0" baseline="0" strike="noStrike" sz="1800" b="0" cap="none" u="none">
                <a:solidFill>
                  <a:schemeClr val="dk1"/>
                </a:solidFill>
                <a:latin typeface="Arial"/>
                <a:ea typeface="Arial"/>
                <a:cs typeface="Arial"/>
                <a:sym typeface="Arial"/>
              </a:defRPr>
            </a:lvl8pPr>
            <a:lvl9pPr indent="0" marR="0" algn="l" marL="3657600" rtl="0">
              <a:defRPr i="0" baseline="0" strike="noStrike" sz="1800" b="0" cap="none" u="none">
                <a:solidFill>
                  <a:schemeClr val="dk1"/>
                </a:solidFill>
                <a:latin typeface="Arial"/>
                <a:ea typeface="Arial"/>
                <a:cs typeface="Arial"/>
                <a:sym typeface="Arial"/>
              </a:defRPr>
            </a:lvl9pPr>
          </a:lstStyle>
          <a:p/>
        </p:txBody>
      </p:sp>
      <p:sp>
        <p:nvSpPr>
          <p:cNvPr name="Shape 76" id="76"/>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59"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81" id="81"/>
        <p:cNvGrpSpPr/>
        <p:nvPr/>
      </p:nvGrpSpPr>
      <p:grpSpPr>
        <a:xfrm>
          <a:off y="0" x="0"/>
          <a:ext cy="0" cx="0"/>
          <a:chOff y="0" x="0"/>
          <a:chExt cy="0" cx="0"/>
        </a:xfrm>
      </p:grpSpPr>
      <p:grpSp>
        <p:nvGrpSpPr>
          <p:cNvPr name="Shape 82" id="82"/>
          <p:cNvGrpSpPr/>
          <p:nvPr/>
        </p:nvGrpSpPr>
        <p:grpSpPr>
          <a:xfrm rot="-360000">
            <a:off y="19056" x="67948"/>
            <a:ext cy="4478107" cx="6593786"/>
            <a:chOff y="0" x="0"/>
            <a:chExt cy="2147483647" cx="2147483647"/>
          </a:xfrm>
        </p:grpSpPr>
        <p:sp>
          <p:nvSpPr>
            <p:cNvPr name="Shape 83" id="83"/>
            <p:cNvSpPr txBox="1"/>
            <p:nvPr/>
          </p:nvSpPr>
          <p:spPr>
            <a:xfrm>
              <a:off y="203891702" x="190830086"/>
              <a:ext cy="1736076250" cx="1764077910"/>
            </a:xfrm>
            <a:prstGeom prst="rect">
              <a:avLst/>
            </a:prstGeom>
            <a:solidFill>
              <a:schemeClr val="lt1"/>
            </a:solidFill>
            <a:ln w="19050" cap="rnd">
              <a:solidFill>
                <a:schemeClr val="lt1"/>
              </a:solidFill>
              <a:prstDash val="solid"/>
              <a:miter/>
              <a:headEnd len="med" type="none" w="med"/>
              <a:tailEnd len="med" type="none" w="med"/>
            </a:ln>
          </p:spPr>
          <p:txBody>
            <a:bodyPr bIns="45700" tIns="45700" lIns="91425" anchor="ctr" anchorCtr="0" rIns="91425">
              <a:spAutoFit/>
            </a:bodyPr>
            <a:lstStyle/>
            <a:p/>
          </p:txBody>
        </p:sp>
        <p:grpSp>
          <p:nvGrpSpPr>
            <p:cNvPr name="Shape 84" id="84"/>
            <p:cNvGrpSpPr/>
            <p:nvPr/>
          </p:nvGrpSpPr>
          <p:grpSpPr>
            <a:xfrm rot="359999">
              <a:off y="69449430" x="132627005"/>
              <a:ext cy="2008584785" cx="1882229636"/>
              <a:chOff y="0" x="0"/>
              <a:chExt cy="2147483647" cx="2147483647"/>
            </a:xfrm>
          </p:grpSpPr>
          <p:sp>
            <p:nvSpPr>
              <p:cNvPr name="Shape 85" id="85"/>
              <p:cNvSpPr/>
              <p:nvPr/>
            </p:nvSpPr>
            <p:spPr>
              <a:xfrm>
                <a:off y="0" x="0"/>
                <a:ext cy="2147483647" cx="2147483647"/>
              </a:xfrm>
              <a:prstGeom prst="rect">
                <a:avLst/>
              </a:prstGeom>
              <a:blipFill>
                <a:blip r:embed="rId2"/>
                <a:stretch>
                  <a:fillRect/>
                </a:stretch>
              </a:blipFill>
            </p:spPr>
          </p:sp>
          <p:sp>
            <p:nvSpPr>
              <p:cNvPr name="Shape 86" id="86"/>
              <p:cNvSpPr txBox="1"/>
              <p:nvPr/>
            </p:nvSpPr>
            <p:spPr>
              <a:xfrm rot="-360000">
                <a:off y="143878941" x="66465993"/>
                <a:ext cy="1861465097" cx="2012681316"/>
              </a:xfrm>
              <a:prstGeom prst="rect">
                <a:avLst/>
              </a:prstGeom>
              <a:noFill/>
              <a:ln>
                <a:noFill/>
              </a:ln>
            </p:spPr>
            <p:txBody>
              <a:bodyPr bIns="45700" tIns="45700" lIns="91425" anchor="ctr" anchorCtr="0" rIns="91425">
                <a:spAutoFit/>
              </a:bodyPr>
              <a:lstStyle/>
              <a:p/>
            </p:txBody>
          </p:sp>
        </p:grpSp>
      </p:grpSp>
      <p:sp>
        <p:nvSpPr>
          <p:cNvPr name="Shape 87" id="87"/>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88" id="88"/>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89" id="89"/>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90" id="90"/>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l" marL="0" rtl="0">
              <a:defRPr i="0" baseline="0" strike="noStrike" sz="1800" b="0" cap="none" u="none">
                <a:solidFill>
                  <a:schemeClr val="dk1"/>
                </a:solidFill>
                <a:latin typeface="Arial"/>
                <a:ea typeface="Arial"/>
                <a:cs typeface="Arial"/>
                <a:sym typeface="Arial"/>
              </a:defRPr>
            </a:lvl1pPr>
            <a:lvl2pPr indent="0" marR="0" algn="l" marL="457200" rtl="0">
              <a:defRPr i="0" baseline="0" strike="noStrike" sz="1800" b="0" cap="none" u="none">
                <a:solidFill>
                  <a:schemeClr val="dk1"/>
                </a:solidFill>
                <a:latin typeface="Arial"/>
                <a:ea typeface="Arial"/>
                <a:cs typeface="Arial"/>
                <a:sym typeface="Arial"/>
              </a:defRPr>
            </a:lvl2pPr>
            <a:lvl3pPr indent="0" marR="0" algn="l" marL="914400" rtl="0">
              <a:defRPr i="0" baseline="0" strike="noStrike" sz="1800" b="0" cap="none" u="none">
                <a:solidFill>
                  <a:schemeClr val="dk1"/>
                </a:solidFill>
                <a:latin typeface="Arial"/>
                <a:ea typeface="Arial"/>
                <a:cs typeface="Arial"/>
                <a:sym typeface="Arial"/>
              </a:defRPr>
            </a:lvl3pPr>
            <a:lvl4pPr indent="0" marR="0" algn="l" marL="1371600" rtl="0">
              <a:defRPr i="0" baseline="0" strike="noStrike" sz="1800" b="0" cap="none" u="none">
                <a:solidFill>
                  <a:schemeClr val="dk1"/>
                </a:solidFill>
                <a:latin typeface="Arial"/>
                <a:ea typeface="Arial"/>
                <a:cs typeface="Arial"/>
                <a:sym typeface="Arial"/>
              </a:defRPr>
            </a:lvl4pPr>
            <a:lvl5pPr indent="0" marR="0" algn="l" marL="1828800" rtl="0">
              <a:defRPr i="0" baseline="0" strike="noStrike" sz="1800" b="0" cap="none" u="none">
                <a:solidFill>
                  <a:schemeClr val="dk1"/>
                </a:solidFill>
                <a:latin typeface="Arial"/>
                <a:ea typeface="Arial"/>
                <a:cs typeface="Arial"/>
                <a:sym typeface="Arial"/>
              </a:defRPr>
            </a:lvl5pPr>
            <a:lvl6pPr indent="0" marR="0" algn="l" marL="2286000" rtl="0">
              <a:defRPr i="0" baseline="0" strike="noStrike" sz="1800" b="0" cap="none" u="none">
                <a:solidFill>
                  <a:schemeClr val="dk1"/>
                </a:solidFill>
                <a:latin typeface="Arial"/>
                <a:ea typeface="Arial"/>
                <a:cs typeface="Arial"/>
                <a:sym typeface="Arial"/>
              </a:defRPr>
            </a:lvl6pPr>
            <a:lvl7pPr indent="0" marR="0" algn="l" marL="2743200" rtl="0">
              <a:defRPr i="0" baseline="0" strike="noStrike" sz="1800" b="0" cap="none" u="none">
                <a:solidFill>
                  <a:schemeClr val="dk1"/>
                </a:solidFill>
                <a:latin typeface="Arial"/>
                <a:ea typeface="Arial"/>
                <a:cs typeface="Arial"/>
                <a:sym typeface="Arial"/>
              </a:defRPr>
            </a:lvl7pPr>
            <a:lvl8pPr indent="0" marR="0" algn="l" marL="3200400" rtl="0">
              <a:defRPr i="0" baseline="0" strike="noStrike" sz="1800" b="0" cap="none" u="none">
                <a:solidFill>
                  <a:schemeClr val="dk1"/>
                </a:solidFill>
                <a:latin typeface="Arial"/>
                <a:ea typeface="Arial"/>
                <a:cs typeface="Arial"/>
                <a:sym typeface="Arial"/>
              </a:defRPr>
            </a:lvl8pPr>
            <a:lvl9pPr indent="0" marR="0" algn="l" marL="3657600" rtl="0">
              <a:defRPr i="0" baseline="0" strike="noStrike" sz="1800" b="0" cap="none" u="none">
                <a:solidFill>
                  <a:schemeClr val="dk1"/>
                </a:solidFill>
                <a:latin typeface="Arial"/>
                <a:ea typeface="Arial"/>
                <a:cs typeface="Arial"/>
                <a:sym typeface="Arial"/>
              </a:defRPr>
            </a:lvl9pPr>
          </a:lstStyle>
          <a:p/>
        </p:txBody>
      </p:sp>
      <p:sp>
        <p:nvSpPr>
          <p:cNvPr name="Shape 91" id="91"/>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60" r:id="rId3"/>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stretch>
            <a:fillRect/>
          </a:stretch>
        </a:blipFill>
      </p:bgPr>
    </p:bg>
    <p:spTree>
      <p:nvGrpSpPr>
        <p:cNvPr name="Shape 96" id="96"/>
        <p:cNvGrpSpPr/>
        <p:nvPr/>
      </p:nvGrpSpPr>
      <p:grpSpPr>
        <a:xfrm>
          <a:off y="0" x="0"/>
          <a:ext cy="0" cx="0"/>
          <a:chOff y="0" x="0"/>
          <a:chExt cy="0" cx="0"/>
        </a:xfrm>
      </p:grpSpPr>
      <p:sp>
        <p:nvSpPr>
          <p:cNvPr name="Shape 97" id="97"/>
          <p:cNvSpPr txBox="1"/>
          <p:nvPr>
            <p:ph type="title"/>
          </p:nvPr>
        </p:nvSpPr>
        <p:spPr>
          <a:xfrm>
            <a:off y="503237" x="914400"/>
            <a:ext cy="868362" cx="7313612"/>
          </a:xfrm>
          <a:prstGeom prst="rect">
            <a:avLst/>
          </a:prstGeom>
          <a:noFill/>
          <a:ln>
            <a:noFill/>
          </a:ln>
        </p:spPr>
        <p:txBody>
          <a:bodyPr bIns="91425" tIns="91425" lIns="91425" anchor="ctr" anchorCtr="0" rIns="91425"/>
          <a:lstStyle>
            <a:lvl1pPr indent="0" marR="0" algn="ctr" marL="0" rtl="0">
              <a:spcBef>
                <a:spcPts val="0"/>
              </a:spcBef>
              <a:buClr>
                <a:schemeClr val="dk1"/>
              </a:buClr>
              <a:buFont typeface="Arial"/>
              <a:buNone/>
              <a:defRPr i="0" baseline="0" strike="noStrike" sz="46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98" id="98"/>
          <p:cNvSpPr txBox="1"/>
          <p:nvPr>
            <p:ph type="body" idx="1"/>
          </p:nvPr>
        </p:nvSpPr>
        <p:spPr>
          <a:xfrm>
            <a:off y="1735136" x="914400"/>
            <a:ext cy="4056061" cx="7313612"/>
          </a:xfrm>
          <a:prstGeom prst="rect">
            <a:avLst/>
          </a:prstGeom>
          <a:noFill/>
          <a:ln>
            <a:noFill/>
          </a:ln>
        </p:spPr>
        <p:txBody>
          <a:bodyPr bIns="91425" tIns="91425" lIns="91425" anchor="t" anchorCtr="0" rIns="91425"/>
          <a:lstStyle>
            <a:lvl1pPr indent="-381000" marR="0" algn="l" marL="463550" rtl="0">
              <a:spcBef>
                <a:spcPts val="2000"/>
              </a:spcBef>
              <a:buClr>
                <a:schemeClr val="dk1"/>
              </a:buClr>
              <a:buFont typeface="Arial"/>
              <a:buChar char="•"/>
              <a:defRPr i="0" baseline="0" strike="noStrike" sz="2400" b="0" cap="none" u="none">
                <a:solidFill>
                  <a:schemeClr val="dk1"/>
                </a:solidFill>
                <a:latin typeface="Arial"/>
                <a:ea typeface="Arial"/>
                <a:cs typeface="Arial"/>
                <a:sym typeface="Arial"/>
              </a:defRPr>
            </a:lvl1pPr>
            <a:lvl2pPr indent="-381000" marR="0" algn="l" marL="914400" rtl="0">
              <a:spcBef>
                <a:spcPts val="600"/>
              </a:spcBef>
              <a:buClr>
                <a:schemeClr val="dk1"/>
              </a:buClr>
              <a:buFont typeface="Arial"/>
              <a:buChar char="•"/>
              <a:defRPr i="0" baseline="0" strike="noStrike" sz="2200" b="0" cap="none" u="none">
                <a:solidFill>
                  <a:schemeClr val="dk1"/>
                </a:solidFill>
                <a:latin typeface="Arial"/>
                <a:ea typeface="Arial"/>
                <a:cs typeface="Arial"/>
                <a:sym typeface="Arial"/>
              </a:defRPr>
            </a:lvl2pPr>
            <a:lvl3pPr indent="-271463" marR="0" algn="l" marL="1255713" rtl="0">
              <a:spcBef>
                <a:spcPts val="600"/>
              </a:spcBef>
              <a:buClr>
                <a:schemeClr val="dk1"/>
              </a:buClr>
              <a:buFont typeface="Arial"/>
              <a:buChar char="•"/>
              <a:defRPr i="0" baseline="0" strike="noStrike" sz="2000" b="0" cap="none" u="none">
                <a:solidFill>
                  <a:schemeClr val="dk1"/>
                </a:solidFill>
                <a:latin typeface="Arial"/>
                <a:ea typeface="Arial"/>
                <a:cs typeface="Arial"/>
                <a:sym typeface="Arial"/>
              </a:defRPr>
            </a:lvl3pPr>
            <a:lvl4pPr indent="-292100" marR="0" algn="l" marL="1597025"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4pPr>
            <a:lvl5pPr indent="-290513" marR="0" algn="l" marL="1938338" rtl="0">
              <a:spcBef>
                <a:spcPts val="600"/>
              </a:spcBef>
              <a:buClr>
                <a:schemeClr val="dk1"/>
              </a:buClr>
              <a:buFont typeface="Arial"/>
              <a:buChar char="•"/>
              <a:defRPr i="0" baseline="0" strike="noStrike" sz="1800" b="0" cap="none" u="none">
                <a:solidFill>
                  <a:schemeClr val="dk1"/>
                </a:solidFill>
                <a:latin typeface="Arial"/>
                <a:ea typeface="Arial"/>
                <a:cs typeface="Arial"/>
                <a:sym typeface="Arial"/>
              </a:defRPr>
            </a:lvl5pPr>
            <a:lvl6pPr indent="-152400" marR="0" algn="l" marL="25146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6pPr>
            <a:lvl7pPr indent="-152400" marR="0" algn="l" marL="29718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7pPr>
            <a:lvl8pPr indent="-152400" marR="0" algn="l" marL="34290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8pPr>
            <a:lvl9pPr indent="-152400" marR="0" algn="l" marL="3886200" rtl="0">
              <a:spcBef>
                <a:spcPts val="400"/>
              </a:spcBef>
              <a:buClr>
                <a:schemeClr val="dk1"/>
              </a:buClr>
              <a:buFont typeface="Arial"/>
              <a:buChar char="•"/>
              <a:defRPr i="0" baseline="0" strike="noStrike" sz="2000" b="0" cap="none" u="none">
                <a:solidFill>
                  <a:schemeClr val="dk1"/>
                </a:solidFill>
                <a:latin typeface="Arial"/>
                <a:ea typeface="Arial"/>
                <a:cs typeface="Arial"/>
                <a:sym typeface="Arial"/>
              </a:defRPr>
            </a:lvl9pPr>
          </a:lstStyle>
          <a:p/>
        </p:txBody>
      </p:sp>
      <p:sp>
        <p:nvSpPr>
          <p:cNvPr name="Shape 99" id="99"/>
          <p:cNvSpPr txBox="1"/>
          <p:nvPr>
            <p:ph type="dt" idx="10"/>
          </p:nvPr>
        </p:nvSpPr>
        <p:spPr>
          <a:xfrm>
            <a:off y="6315075" x="7662861"/>
            <a:ext cy="265111" cx="1295400"/>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00" id="100"/>
          <p:cNvSpPr txBox="1"/>
          <p:nvPr>
            <p:ph type="ftr" idx="11"/>
          </p:nvPr>
        </p:nvSpPr>
        <p:spPr>
          <a:xfrm>
            <a:off y="6305550" x="3943350"/>
            <a:ext cy="258762" cx="3717925"/>
          </a:xfrm>
          <a:prstGeom prst="rect">
            <a:avLst/>
          </a:prstGeom>
          <a:noFill/>
          <a:ln>
            <a:noFill/>
          </a:ln>
        </p:spPr>
        <p:txBody>
          <a:bodyPr bIns="91425" tIns="91425" lIns="91425" anchor="ctr" anchorCtr="0" rIns="91425"/>
          <a:lstStyle>
            <a:lvl1pPr indent="0" marR="0" algn="r" marL="0" rtl="0">
              <a:defRPr i="0" baseline="0" strike="noStrike" sz="1100" b="0" cap="none" u="none">
                <a:solidFill>
                  <a:schemeClr val="dk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p:txBody>
      </p:sp>
      <p:sp>
        <p:nvSpPr>
          <p:cNvPr name="Shape 101" id="101"/>
          <p:cNvSpPr txBox="1"/>
          <p:nvPr>
            <p:ph type="sldNum" idx="12"/>
          </p:nvPr>
        </p:nvSpPr>
        <p:spPr>
          <a:xfrm>
            <a:off y="5476875" x="7521575"/>
            <a:ext cy="850899" cx="1482724"/>
          </a:xfrm>
          <a:prstGeom prst="rect">
            <a:avLst/>
          </a:prstGeom>
          <a:noFill/>
          <a:ln>
            <a:noFill/>
          </a:ln>
        </p:spPr>
        <p:txBody>
          <a:bodyPr bIns="91425" tIns="91425" lIns="91425" anchor="ctr" anchorCtr="0" rIns="91425"/>
          <a:lstStyle>
            <a:lvl1pPr indent="0" marR="0" algn="r" marL="0" rtl="0">
              <a:defRPr i="0" baseline="0" strike="noStrike" sz="8200" b="0" cap="none" u="none">
                <a:solidFill>
                  <a:schemeClr val="dk1"/>
                </a:solidFill>
                <a:latin typeface="Impact"/>
                <a:ea typeface="Impact"/>
                <a:cs typeface="Impact"/>
                <a:sym typeface="Impact"/>
              </a:defRPr>
            </a:lvl1pPr>
            <a:lvl2pPr>
              <a:defRPr/>
            </a:lvl2pPr>
            <a:lvl3pPr>
              <a:defRPr/>
            </a:lvl3pPr>
            <a:lvl4pPr>
              <a:defRPr/>
            </a:lvl4pPr>
            <a:lvl5pPr>
              <a:defRPr/>
            </a:lvl5pPr>
            <a:lvl6pPr>
              <a:defRPr/>
            </a:lvl6pPr>
            <a:lvl7pPr>
              <a:defRPr/>
            </a:lvl7pPr>
            <a:lvl8pPr>
              <a:defRPr/>
            </a:lvl8pPr>
            <a:lvl9pPr>
              <a:defRPr/>
            </a:lvl9pPr>
          </a:lstStyle>
          <a:p/>
        </p:txBody>
      </p:sp>
    </p:spTree>
  </p:cSld>
  <p:clrMap accent6="accent6" tx2="lt2" bg2="dk2" accent5="accent5" tx1="dk1" bg1="lt1" accent4="accent4" accent3="accent3" accent2="accent2" accent1="accent1" folHlink="folHlink" hlink="hlink"/>
  <p:sldLayoutIdLst>
    <p:sldLayoutId id="2147483661" r:id="rId2"/>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1pPr>
      <a:lvl2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2pPr>
      <a:lvl3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3pPr>
      <a:lvl4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4pPr>
      <a:lvl5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5pPr>
      <a:lvl6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6pPr>
      <a:lvl7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7pPr>
      <a:lvl8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8pPr>
      <a:lvl9pPr marR="0" algn="l" rtl="0">
        <a:lnSpc>
          <a:spcPct val="100000"/>
        </a:lnSpc>
        <a:spcBef>
          <a:spcPts val="0"/>
        </a:spcBef>
        <a:spcAft>
          <a:spcPts val="0"/>
        </a:spcAft>
        <a:buNone/>
        <a:defRPr i="0" baseline="0" strike="noStrike" sz="1400" b="0" cap="none" u="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ype="http://schemas.openxmlformats.org/officeDocument/2006/relationships/notesSlide" Id="rId2" Target="../notesSlides/notesSlide1.xml"/><Relationship Type="http://schemas.openxmlformats.org/officeDocument/2006/relationships/slideLayout" Id="rId1" Target="../slideLayouts/slideLayout8.xml"/><Relationship Type="http://schemas.openxmlformats.org/officeDocument/2006/relationships/image" Id="rId4" Target="../media/image09.png"/><Relationship Type="http://schemas.openxmlformats.org/officeDocument/2006/relationships/image" Id="rId3" Target="../media/image02.jpg"/></Relationships>
</file>

<file path=ppt/slides/_rels/slide10.xml.rels><?xml version="1.0" encoding="UTF-8" standalone="yes"?><Relationships xmlns="http://schemas.openxmlformats.org/package/2006/relationships"><Relationship Type="http://schemas.openxmlformats.org/officeDocument/2006/relationships/notesSlide" Id="rId2" Target="../notesSlides/notesSlide10.xml"/><Relationship Type="http://schemas.openxmlformats.org/officeDocument/2006/relationships/slideLayout" Id="rId1" Target="../slideLayouts/slideLayout28.xml"/><Relationship Type="http://schemas.openxmlformats.org/officeDocument/2006/relationships/image" Id="rId4" Target="../media/image20.jpg"/><Relationship Type="http://schemas.openxmlformats.org/officeDocument/2006/relationships/image" Id="rId3" Target="../media/image03.jpg"/><Relationship Type="http://schemas.openxmlformats.org/officeDocument/2006/relationships/image" Id="rId5" Target="../media/image18.jpg"/></Relationships>
</file>

<file path=ppt/slides/_rels/slide11.xml.rels><?xml version="1.0" encoding="UTF-8" standalone="yes"?><Relationships xmlns="http://schemas.openxmlformats.org/package/2006/relationships"><Relationship Type="http://schemas.openxmlformats.org/officeDocument/2006/relationships/notesSlide" Id="rId2" Target="../notesSlides/notesSlide11.xml"/><Relationship Type="http://schemas.openxmlformats.org/officeDocument/2006/relationships/slideLayout" Id="rId1" Target="../slideLayouts/slideLayout29.xml"/><Relationship Type="http://schemas.openxmlformats.org/officeDocument/2006/relationships/image" Id="rId4" Target="../media/image21.jpg"/><Relationship Type="http://schemas.openxmlformats.org/officeDocument/2006/relationships/image" Id="rId3" Target="../media/image03.jpg"/><Relationship Type="http://schemas.openxmlformats.org/officeDocument/2006/relationships/image" Id="rId5" Target="../media/image19.jpg"/></Relationships>
</file>

<file path=ppt/slides/_rels/slide12.xml.rels><?xml version="1.0" encoding="UTF-8" standalone="yes"?><Relationships xmlns="http://schemas.openxmlformats.org/package/2006/relationships"><Relationship Type="http://schemas.openxmlformats.org/officeDocument/2006/relationships/notesSlide" Id="rId2" Target="../notesSlides/notesSlide12.xml"/><Relationship Type="http://schemas.openxmlformats.org/officeDocument/2006/relationships/slideLayout" Id="rId1" Target="../slideLayouts/slideLayout28.xml"/><Relationship Type="http://schemas.openxmlformats.org/officeDocument/2006/relationships/image" Id="rId4" Target="../media/image22.jpg"/><Relationship Type="http://schemas.openxmlformats.org/officeDocument/2006/relationships/image" Id="rId3" Target="../media/image03.jpg"/><Relationship Type="http://schemas.openxmlformats.org/officeDocument/2006/relationships/image" Id="rId5" Target="../media/image24.png"/></Relationships>
</file>

<file path=ppt/slides/_rels/slide13.xml.rels><?xml version="1.0" encoding="UTF-8" standalone="yes"?><Relationships xmlns="http://schemas.openxmlformats.org/package/2006/relationships"><Relationship Type="http://schemas.openxmlformats.org/officeDocument/2006/relationships/notesSlide" Id="rId2" Target="../notesSlides/notesSlide13.xml"/><Relationship Type="http://schemas.openxmlformats.org/officeDocument/2006/relationships/slideLayout" Id="rId1" Target="../slideLayouts/slideLayout28.xml"/><Relationship Type="http://schemas.openxmlformats.org/officeDocument/2006/relationships/image" Id="rId4" Target="../media/image19.jpg"/><Relationship Type="http://schemas.openxmlformats.org/officeDocument/2006/relationships/image" Id="rId3" Target="../media/image03.jpg"/></Relationships>
</file>

<file path=ppt/slides/_rels/slide14.xml.rels><?xml version="1.0" encoding="UTF-8" standalone="yes"?><Relationships xmlns="http://schemas.openxmlformats.org/package/2006/relationships"><Relationship Type="http://schemas.openxmlformats.org/officeDocument/2006/relationships/notesSlide" Id="rId2" Target="../notesSlides/notesSlide14.xml"/><Relationship Type="http://schemas.openxmlformats.org/officeDocument/2006/relationships/slideLayout" Id="rId1" Target="../slideLayouts/slideLayout29.xml"/><Relationship Type="http://schemas.openxmlformats.org/officeDocument/2006/relationships/image" Id="rId4" Target="../media/image49.png"/><Relationship Type="http://schemas.openxmlformats.org/officeDocument/2006/relationships/image" Id="rId3" Target="../media/image03.jpg"/></Relationships>
</file>

<file path=ppt/slides/_rels/slide15.xml.rels><?xml version="1.0" encoding="UTF-8" standalone="yes"?><Relationships xmlns="http://schemas.openxmlformats.org/package/2006/relationships"><Relationship Type="http://schemas.openxmlformats.org/officeDocument/2006/relationships/notesSlide" Id="rId2" Target="../notesSlides/notesSlide15.xml"/><Relationship Type="http://schemas.openxmlformats.org/officeDocument/2006/relationships/slideLayout" Id="rId1" Target="../slideLayouts/slideLayout29.xml"/><Relationship Type="http://schemas.openxmlformats.org/officeDocument/2006/relationships/image" Id="rId4" Target="../media/image23.jpg"/><Relationship Type="http://schemas.openxmlformats.org/officeDocument/2006/relationships/image" Id="rId3" Target="../media/image03.jpg"/><Relationship Type="http://schemas.openxmlformats.org/officeDocument/2006/relationships/image" Id="rId5" Target="../media/image55.png"/></Relationships>
</file>

<file path=ppt/slides/_rels/slide16.xml.rels><?xml version="1.0" encoding="UTF-8" standalone="yes"?><Relationships xmlns="http://schemas.openxmlformats.org/package/2006/relationships"><Relationship Type="http://schemas.openxmlformats.org/officeDocument/2006/relationships/notesSlide" Id="rId2" Target="../notesSlides/notesSlide16.xml"/><Relationship Type="http://schemas.openxmlformats.org/officeDocument/2006/relationships/slideLayout" Id="rId1" Target="../slideLayouts/slideLayout29.xml"/><Relationship Type="http://schemas.openxmlformats.org/officeDocument/2006/relationships/hyperlink" Id="rId4" TargetMode="External" Target="http://surrealismtoday.com/50900506"/><Relationship Type="http://schemas.openxmlformats.org/officeDocument/2006/relationships/image" Id="rId3" Target="../media/image03.jpg"/><Relationship Type="http://schemas.openxmlformats.org/officeDocument/2006/relationships/image" Id="rId5" Target="../media/image26.jpg"/></Relationships>
</file>

<file path=ppt/slides/_rels/slide17.xml.rels><?xml version="1.0" encoding="UTF-8" standalone="yes"?><Relationships xmlns="http://schemas.openxmlformats.org/package/2006/relationships"><Relationship Type="http://schemas.openxmlformats.org/officeDocument/2006/relationships/notesSlide" Id="rId2" Target="../notesSlides/notesSlide17.xml"/><Relationship Type="http://schemas.openxmlformats.org/officeDocument/2006/relationships/slideLayout" Id="rId1" Target="../slideLayouts/slideLayout28.xml"/><Relationship Type="http://schemas.openxmlformats.org/officeDocument/2006/relationships/hyperlink" Id="rId4" TargetMode="External" Target="http://www.ehow.com/way_5191691_surrealistic-art-techniques.html"/><Relationship Type="http://schemas.openxmlformats.org/officeDocument/2006/relationships/image" Id="rId3" Target="../media/image03.jpg"/></Relationships>
</file>

<file path=ppt/slides/_rels/slide18.xml.rels><?xml version="1.0" encoding="UTF-8" standalone="yes"?><Relationships xmlns="http://schemas.openxmlformats.org/package/2006/relationships"><Relationship Type="http://schemas.openxmlformats.org/officeDocument/2006/relationships/notesSlide" Id="rId2" Target="../notesSlides/notesSlide18.xml"/><Relationship Type="http://schemas.openxmlformats.org/officeDocument/2006/relationships/slideLayout" Id="rId1" Target="../slideLayouts/slideLayout28.xml"/><Relationship Type="http://schemas.openxmlformats.org/officeDocument/2006/relationships/image" Id="rId4" Target="../media/image39.png"/><Relationship Type="http://schemas.openxmlformats.org/officeDocument/2006/relationships/image" Id="rId3" Target="../media/image03.jpg"/><Relationship Type="http://schemas.openxmlformats.org/officeDocument/2006/relationships/image" Id="rId5" Target="../media/image53.png"/></Relationships>
</file>

<file path=ppt/slides/_rels/slide19.xml.rels><?xml version="1.0" encoding="UTF-8" standalone="yes"?><Relationships xmlns="http://schemas.openxmlformats.org/package/2006/relationships"><Relationship Type="http://schemas.openxmlformats.org/officeDocument/2006/relationships/notesSlide" Id="rId2" Target="../notesSlides/notesSlide19.xml"/><Relationship Type="http://schemas.openxmlformats.org/officeDocument/2006/relationships/slideLayout" Id="rId1" Target="../slideLayouts/slideLayout28.xml"/><Relationship Type="http://schemas.openxmlformats.org/officeDocument/2006/relationships/hyperlink" Id="rId4" TargetMode="External" Target="http://www.thedailytelecraft.com/2011/06/art-history-snippet-pop-surrealism.html"/><Relationship Type="http://schemas.openxmlformats.org/officeDocument/2006/relationships/image" Id="rId3" Target="../media/image03.jpg"/><Relationship Type="http://schemas.openxmlformats.org/officeDocument/2006/relationships/image" Id="rId6" Target="../media/image28.png"/><Relationship Type="http://schemas.openxmlformats.org/officeDocument/2006/relationships/image" Id="rId5" Target="../media/image27.png"/></Relationships>
</file>

<file path=ppt/slides/_rels/slide2.xml.rels><?xml version="1.0" encoding="UTF-8" standalone="yes"?><Relationships xmlns="http://schemas.openxmlformats.org/package/2006/relationships"><Relationship Type="http://schemas.openxmlformats.org/officeDocument/2006/relationships/notesSlide" Id="rId2" Target="../notesSlides/notesSlide2.xml"/><Relationship Type="http://schemas.openxmlformats.org/officeDocument/2006/relationships/slideLayout" Id="rId1" Target="../slideLayouts/slideLayout28.xml"/><Relationship Type="http://schemas.openxmlformats.org/officeDocument/2006/relationships/hyperlink" Id="rId4" TargetMode="External" Target="http://en.wikipedia.org/wiki/Art_history"/><Relationship Type="http://schemas.openxmlformats.org/officeDocument/2006/relationships/image" Id="rId3" Target="../media/image03.jpg"/></Relationships>
</file>

<file path=ppt/slides/_rels/slide20.xml.rels><?xml version="1.0" encoding="UTF-8" standalone="yes"?><Relationships xmlns="http://schemas.openxmlformats.org/package/2006/relationships"><Relationship Type="http://schemas.openxmlformats.org/officeDocument/2006/relationships/notesSlide" Id="rId2" Target="../notesSlides/notesSlide20.xml"/><Relationship Type="http://schemas.openxmlformats.org/officeDocument/2006/relationships/slideLayout" Id="rId1" Target="../slideLayouts/slideLayout28.xml"/><Relationship Type="http://schemas.openxmlformats.org/officeDocument/2006/relationships/image" Id="rId3" Target="../media/image03.jpg"/></Relationships>
</file>

<file path=ppt/slides/_rels/slide21.xml.rels><?xml version="1.0" encoding="UTF-8" standalone="yes"?><Relationships xmlns="http://schemas.openxmlformats.org/package/2006/relationships"><Relationship Type="http://schemas.openxmlformats.org/officeDocument/2006/relationships/notesSlide" Id="rId2" Target="../notesSlides/notesSlide21.xml"/><Relationship Type="http://schemas.openxmlformats.org/officeDocument/2006/relationships/slideLayout" Id="rId1" Target="../slideLayouts/slideLayout28.xml"/><Relationship Type="http://schemas.openxmlformats.org/officeDocument/2006/relationships/hyperlink" Id="rId4" TargetMode="External" Target="http://www.easycoursesportal.com/howtopaintpopsurrealismcourse/coursec/Less-1.htm"/><Relationship Type="http://schemas.openxmlformats.org/officeDocument/2006/relationships/image" Id="rId3" Target="../media/image03.jpg"/></Relationships>
</file>

<file path=ppt/slides/_rels/slide22.xml.rels><?xml version="1.0" encoding="UTF-8" standalone="yes"?><Relationships xmlns="http://schemas.openxmlformats.org/package/2006/relationships"><Relationship Type="http://schemas.openxmlformats.org/officeDocument/2006/relationships/notesSlide" Id="rId2" Target="../notesSlides/notesSlide22.xml"/><Relationship Type="http://schemas.openxmlformats.org/officeDocument/2006/relationships/slideLayout" Id="rId1" Target="../slideLayouts/slideLayout28.xml"/><Relationship Type="http://schemas.openxmlformats.org/officeDocument/2006/relationships/image" Id="rId4" Target="../media/image34.png"/><Relationship Type="http://schemas.openxmlformats.org/officeDocument/2006/relationships/image" Id="rId3" Target="../media/image03.jpg"/><Relationship Type="http://schemas.openxmlformats.org/officeDocument/2006/relationships/image" Id="rId5" Target="../media/image37.png"/></Relationships>
</file>

<file path=ppt/slides/_rels/slide23.xml.rels><?xml version="1.0" encoding="UTF-8" standalone="yes"?><Relationships xmlns="http://schemas.openxmlformats.org/package/2006/relationships"><Relationship Type="http://schemas.openxmlformats.org/officeDocument/2006/relationships/notesSlide" Id="rId2" Target="../notesSlides/notesSlide23.xml"/><Relationship Type="http://schemas.openxmlformats.org/officeDocument/2006/relationships/slideLayout" Id="rId1" Target="../slideLayouts/slideLayout28.xml"/><Relationship Type="http://schemas.openxmlformats.org/officeDocument/2006/relationships/image" Id="rId4" Target="../media/image35.jpg"/><Relationship Type="http://schemas.openxmlformats.org/officeDocument/2006/relationships/image" Id="rId3" Target="../media/image03.jpg"/><Relationship Type="http://schemas.openxmlformats.org/officeDocument/2006/relationships/image" Id="rId5" Target="../media/image33.jpg"/></Relationships>
</file>

<file path=ppt/slides/_rels/slide24.xml.rels><?xml version="1.0" encoding="UTF-8" standalone="yes"?><Relationships xmlns="http://schemas.openxmlformats.org/package/2006/relationships"><Relationship Type="http://schemas.openxmlformats.org/officeDocument/2006/relationships/notesSlide" Id="rId2" Target="../notesSlides/notesSlide24.xml"/><Relationship Type="http://schemas.openxmlformats.org/officeDocument/2006/relationships/slideLayout" Id="rId1" Target="../slideLayouts/slideLayout28.xml"/><Relationship Type="http://schemas.openxmlformats.org/officeDocument/2006/relationships/image" Id="rId4" Target="../media/image32.jpg"/><Relationship Type="http://schemas.openxmlformats.org/officeDocument/2006/relationships/image" Id="rId3" Target="../media/image03.jpg"/></Relationships>
</file>

<file path=ppt/slides/_rels/slide25.xml.rels><?xml version="1.0" encoding="UTF-8" standalone="yes"?><Relationships xmlns="http://schemas.openxmlformats.org/package/2006/relationships"><Relationship Type="http://schemas.openxmlformats.org/officeDocument/2006/relationships/notesSlide" Id="rId2" Target="../notesSlides/notesSlide25.xml"/><Relationship Type="http://schemas.openxmlformats.org/officeDocument/2006/relationships/slideLayout" Id="rId1" Target="../slideLayouts/slideLayout29.xml"/><Relationship Type="http://schemas.openxmlformats.org/officeDocument/2006/relationships/image" Id="rId4" Target="../media/image31.jpg"/><Relationship Type="http://schemas.openxmlformats.org/officeDocument/2006/relationships/image" Id="rId3" Target="../media/image03.jpg"/><Relationship Type="http://schemas.openxmlformats.org/officeDocument/2006/relationships/image" Id="rId5" Target="../media/image36.jpg"/></Relationships>
</file>

<file path=ppt/slides/_rels/slide26.xml.rels><?xml version="1.0" encoding="UTF-8" standalone="yes"?><Relationships xmlns="http://schemas.openxmlformats.org/package/2006/relationships"><Relationship Type="http://schemas.openxmlformats.org/officeDocument/2006/relationships/notesSlide" Id="rId2" Target="../notesSlides/notesSlide26.xml"/><Relationship Type="http://schemas.openxmlformats.org/officeDocument/2006/relationships/slideLayout" Id="rId1" Target="../slideLayouts/slideLayout29.xml"/><Relationship Type="http://schemas.openxmlformats.org/officeDocument/2006/relationships/image" Id="rId4" Target="../media/image45.jpg"/><Relationship Type="http://schemas.openxmlformats.org/officeDocument/2006/relationships/image" Id="rId3" Target="../media/image03.jpg"/></Relationships>
</file>

<file path=ppt/slides/_rels/slide27.xml.rels><?xml version="1.0" encoding="UTF-8" standalone="yes"?><Relationships xmlns="http://schemas.openxmlformats.org/package/2006/relationships"><Relationship Type="http://schemas.openxmlformats.org/officeDocument/2006/relationships/notesSlide" Id="rId2" Target="../notesSlides/notesSlide27.xml"/><Relationship Type="http://schemas.openxmlformats.org/officeDocument/2006/relationships/slideLayout" Id="rId1" Target="../slideLayouts/slideLayout29.xml"/><Relationship Type="http://schemas.openxmlformats.org/officeDocument/2006/relationships/image" Id="rId4" Target="../media/image38.jpg"/><Relationship Type="http://schemas.openxmlformats.org/officeDocument/2006/relationships/image" Id="rId3" Target="../media/image03.jpg"/></Relationships>
</file>

<file path=ppt/slides/_rels/slide28.xml.rels><?xml version="1.0" encoding="UTF-8" standalone="yes"?><Relationships xmlns="http://schemas.openxmlformats.org/package/2006/relationships"><Relationship Type="http://schemas.openxmlformats.org/officeDocument/2006/relationships/notesSlide" Id="rId2" Target="../notesSlides/notesSlide28.xml"/><Relationship Type="http://schemas.openxmlformats.org/officeDocument/2006/relationships/slideLayout" Id="rId1" Target="../slideLayouts/slideLayout29.xml"/><Relationship Type="http://schemas.openxmlformats.org/officeDocument/2006/relationships/image" Id="rId4" Target="../media/image40.jpg"/><Relationship Type="http://schemas.openxmlformats.org/officeDocument/2006/relationships/image" Id="rId3" Target="../media/image03.jpg"/></Relationships>
</file>

<file path=ppt/slides/_rels/slide29.xml.rels><?xml version="1.0" encoding="UTF-8" standalone="yes"?><Relationships xmlns="http://schemas.openxmlformats.org/package/2006/relationships"><Relationship Type="http://schemas.openxmlformats.org/officeDocument/2006/relationships/notesSlide" Id="rId2" Target="../notesSlides/notesSlide29.xml"/><Relationship Type="http://schemas.openxmlformats.org/officeDocument/2006/relationships/slideLayout" Id="rId1" Target="../slideLayouts/slideLayout28.xml"/><Relationship Type="http://schemas.openxmlformats.org/officeDocument/2006/relationships/image" Id="rId4" Target="../media/image47.jpg"/><Relationship Type="http://schemas.openxmlformats.org/officeDocument/2006/relationships/image" Id="rId3" Target="../media/image03.jpg"/><Relationship Type="http://schemas.openxmlformats.org/officeDocument/2006/relationships/hyperlink" Id="rId5" TargetMode="External" Target="http://www.stephenhallart.com/default.html"/></Relationships>
</file>

<file path=ppt/slides/_rels/slide3.xml.rels><?xml version="1.0" encoding="UTF-8" standalone="yes"?><Relationships xmlns="http://schemas.openxmlformats.org/package/2006/relationships"><Relationship Type="http://schemas.openxmlformats.org/officeDocument/2006/relationships/notesSlide" Id="rId2" Target="../notesSlides/notesSlide3.xml"/><Relationship Type="http://schemas.openxmlformats.org/officeDocument/2006/relationships/slideLayout" Id="rId1" Target="../slideLayouts/slideLayout28.xml"/><Relationship Type="http://schemas.openxmlformats.org/officeDocument/2006/relationships/image" Id="rId4" Target="../media/image06.jpg"/><Relationship Type="http://schemas.openxmlformats.org/officeDocument/2006/relationships/image" Id="rId3" Target="../media/image03.jpg"/></Relationships>
</file>

<file path=ppt/slides/_rels/slide30.xml.rels><?xml version="1.0" encoding="UTF-8" standalone="yes"?><Relationships xmlns="http://schemas.openxmlformats.org/package/2006/relationships"><Relationship Type="http://schemas.openxmlformats.org/officeDocument/2006/relationships/notesSlide" Id="rId2" Target="../notesSlides/notesSlide30.xml"/><Relationship Type="http://schemas.openxmlformats.org/officeDocument/2006/relationships/slideLayout" Id="rId1" Target="../slideLayouts/slideLayout29.xml"/><Relationship Type="http://schemas.openxmlformats.org/officeDocument/2006/relationships/image" Id="rId4" Target="../media/image44.jpg"/><Relationship Type="http://schemas.openxmlformats.org/officeDocument/2006/relationships/image" Id="rId3" Target="../media/image03.jpg"/></Relationships>
</file>

<file path=ppt/slides/_rels/slide31.xml.rels><?xml version="1.0" encoding="UTF-8" standalone="yes"?><Relationships xmlns="http://schemas.openxmlformats.org/package/2006/relationships"><Relationship Type="http://schemas.openxmlformats.org/officeDocument/2006/relationships/notesSlide" Id="rId2" Target="../notesSlides/notesSlide31.xml"/><Relationship Type="http://schemas.openxmlformats.org/officeDocument/2006/relationships/slideLayout" Id="rId1" Target="../slideLayouts/slideLayout29.xml"/><Relationship Type="http://schemas.openxmlformats.org/officeDocument/2006/relationships/image" Id="rId4" Target="../media/image46.jpg"/><Relationship Type="http://schemas.openxmlformats.org/officeDocument/2006/relationships/image" Id="rId3" Target="../media/image03.jpg"/></Relationships>
</file>

<file path=ppt/slides/_rels/slide32.xml.rels><?xml version="1.0" encoding="UTF-8" standalone="yes"?><Relationships xmlns="http://schemas.openxmlformats.org/package/2006/relationships"><Relationship Type="http://schemas.openxmlformats.org/officeDocument/2006/relationships/notesSlide" Id="rId2" Target="../notesSlides/notesSlide32.xml"/><Relationship Type="http://schemas.openxmlformats.org/officeDocument/2006/relationships/slideLayout" Id="rId1" Target="../slideLayouts/slideLayout29.xml"/><Relationship Type="http://schemas.openxmlformats.org/officeDocument/2006/relationships/image" Id="rId4" Target="../media/image48.jpg"/><Relationship Type="http://schemas.openxmlformats.org/officeDocument/2006/relationships/image" Id="rId3" Target="../media/image03.jpg"/></Relationships>
</file>

<file path=ppt/slides/_rels/slide33.xml.rels><?xml version="1.0" encoding="UTF-8" standalone="yes"?><Relationships xmlns="http://schemas.openxmlformats.org/package/2006/relationships"><Relationship Type="http://schemas.openxmlformats.org/officeDocument/2006/relationships/notesSlide" Id="rId2" Target="../notesSlides/notesSlide33.xml"/><Relationship Type="http://schemas.openxmlformats.org/officeDocument/2006/relationships/slideLayout" Id="rId1" Target="../slideLayouts/slideLayout28.xml"/><Relationship Type="http://schemas.openxmlformats.org/officeDocument/2006/relationships/image" Id="rId4" Target="../media/image41.jpg"/><Relationship Type="http://schemas.openxmlformats.org/officeDocument/2006/relationships/image" Id="rId3" Target="../media/image03.jpg"/><Relationship Type="http://schemas.openxmlformats.org/officeDocument/2006/relationships/image" Id="rId6" Target="../media/image43.jpg"/><Relationship Type="http://schemas.openxmlformats.org/officeDocument/2006/relationships/image" Id="rId5" Target="../media/image42.jpg"/></Relationships>
</file>

<file path=ppt/slides/_rels/slide34.xml.rels><?xml version="1.0" encoding="UTF-8" standalone="yes"?><Relationships xmlns="http://schemas.openxmlformats.org/package/2006/relationships"><Relationship Type="http://schemas.openxmlformats.org/officeDocument/2006/relationships/notesSlide" Id="rId2" Target="../notesSlides/notesSlide34.xml"/><Relationship Type="http://schemas.openxmlformats.org/officeDocument/2006/relationships/slideLayout" Id="rId1" Target="../slideLayouts/slideLayout29.xml"/><Relationship Type="http://schemas.openxmlformats.org/officeDocument/2006/relationships/image" Id="rId4" Target="../media/image50.jpg"/><Relationship Type="http://schemas.openxmlformats.org/officeDocument/2006/relationships/image" Id="rId3" Target="../media/image03.jpg"/></Relationships>
</file>

<file path=ppt/slides/_rels/slide35.xml.rels><?xml version="1.0" encoding="UTF-8" standalone="yes"?><Relationships xmlns="http://schemas.openxmlformats.org/package/2006/relationships"><Relationship Type="http://schemas.openxmlformats.org/officeDocument/2006/relationships/notesSlide" Id="rId2" Target="../notesSlides/notesSlide35.xml"/><Relationship Type="http://schemas.openxmlformats.org/officeDocument/2006/relationships/slideLayout" Id="rId1" Target="../slideLayouts/slideLayout28.xml"/><Relationship Type="http://schemas.openxmlformats.org/officeDocument/2006/relationships/hyperlink" Id="rId4" TargetMode="External" Target="http://www.youtube.com/watch?v=g857UNIKQsM"/><Relationship Type="http://schemas.openxmlformats.org/officeDocument/2006/relationships/image" Id="rId3" Target="../media/image03.jpg"/><Relationship Type="http://schemas.openxmlformats.org/officeDocument/2006/relationships/image" Id="rId6" Target="../media/image76.png"/><Relationship Type="http://schemas.openxmlformats.org/officeDocument/2006/relationships/hyperlink" Id="rId5" TargetMode="External" Target="http://mayhemandmuse.com/agnes-ceciles-world-of-watercolor/"/></Relationships>
</file>

<file path=ppt/slides/_rels/slide36.xml.rels><?xml version="1.0" encoding="UTF-8" standalone="yes"?><Relationships xmlns="http://schemas.openxmlformats.org/package/2006/relationships"><Relationship Type="http://schemas.openxmlformats.org/officeDocument/2006/relationships/notesSlide" Id="rId2" Target="../notesSlides/notesSlide36.xml"/><Relationship Type="http://schemas.openxmlformats.org/officeDocument/2006/relationships/slideLayout" Id="rId1" Target="../slideLayouts/slideLayout29.xml"/><Relationship Type="http://schemas.openxmlformats.org/officeDocument/2006/relationships/image" Id="rId4" Target="../media/image51.jpg"/><Relationship Type="http://schemas.openxmlformats.org/officeDocument/2006/relationships/image" Id="rId3" Target="../media/image03.jpg"/></Relationships>
</file>

<file path=ppt/slides/_rels/slide37.xml.rels><?xml version="1.0" encoding="UTF-8" standalone="yes"?><Relationships xmlns="http://schemas.openxmlformats.org/package/2006/relationships"><Relationship Type="http://schemas.openxmlformats.org/officeDocument/2006/relationships/notesSlide" Id="rId2" Target="../notesSlides/notesSlide37.xml"/><Relationship Type="http://schemas.openxmlformats.org/officeDocument/2006/relationships/slideLayout" Id="rId1" Target="../slideLayouts/slideLayout29.xml"/><Relationship Type="http://schemas.openxmlformats.org/officeDocument/2006/relationships/image" Id="rId4" Target="../media/image63.png"/><Relationship Type="http://schemas.openxmlformats.org/officeDocument/2006/relationships/image" Id="rId3" Target="../media/image03.jpg"/><Relationship Type="http://schemas.openxmlformats.org/officeDocument/2006/relationships/image" Id="rId5" Target="../media/image58.png"/></Relationships>
</file>

<file path=ppt/slides/_rels/slide38.xml.rels><?xml version="1.0" encoding="UTF-8" standalone="yes"?><Relationships xmlns="http://schemas.openxmlformats.org/package/2006/relationships"><Relationship Type="http://schemas.openxmlformats.org/officeDocument/2006/relationships/notesSlide" Id="rId2" Target="../notesSlides/notesSlide38.xml"/><Relationship Type="http://schemas.openxmlformats.org/officeDocument/2006/relationships/slideLayout" Id="rId1" Target="../slideLayouts/slideLayout28.xml"/><Relationship Type="http://schemas.openxmlformats.org/officeDocument/2006/relationships/hyperlink" Id="rId4" TargetMode="External" Target="http://turningcolors.blogspot.com/2010/11/minjae-lee.html"/><Relationship Type="http://schemas.openxmlformats.org/officeDocument/2006/relationships/image" Id="rId3" Target="../media/image03.jpg"/><Relationship Type="http://schemas.openxmlformats.org/officeDocument/2006/relationships/image" Id="rId6" Target="../media/image69.png"/><Relationship Type="http://schemas.openxmlformats.org/officeDocument/2006/relationships/hyperlink" Id="rId5" TargetMode="External" Target="http://www.visualnews.com/2012/07/02/artist-spotlight-minjae-lee/"/></Relationships>
</file>

<file path=ppt/slides/_rels/slide39.xml.rels><?xml version="1.0" encoding="UTF-8" standalone="yes"?><Relationships xmlns="http://schemas.openxmlformats.org/package/2006/relationships"><Relationship Type="http://schemas.openxmlformats.org/officeDocument/2006/relationships/notesSlide" Id="rId2" Target="../notesSlides/notesSlide39.xml"/><Relationship Type="http://schemas.openxmlformats.org/officeDocument/2006/relationships/slideLayout" Id="rId1" Target="../slideLayouts/slideLayout28.xml"/><Relationship Type="http://schemas.openxmlformats.org/officeDocument/2006/relationships/image" Id="rId4" Target="../media/image59.png"/><Relationship Type="http://schemas.openxmlformats.org/officeDocument/2006/relationships/image" Id="rId3" Target="../media/image03.jpg"/><Relationship Type="http://schemas.openxmlformats.org/officeDocument/2006/relationships/image" Id="rId6" Target="../media/image56.png"/><Relationship Type="http://schemas.openxmlformats.org/officeDocument/2006/relationships/hyperlink" Id="rId5" TargetMode="External" Target="http://analoguechic.com/tag/kehinde-wiley/"/><Relationship Type="http://schemas.openxmlformats.org/officeDocument/2006/relationships/image" Id="rId7" Target="../media/image57.png"/></Relationships>
</file>

<file path=ppt/slides/_rels/slide4.xml.rels><?xml version="1.0" encoding="UTF-8" standalone="yes"?><Relationships xmlns="http://schemas.openxmlformats.org/package/2006/relationships"><Relationship Type="http://schemas.openxmlformats.org/officeDocument/2006/relationships/notesSlide" Id="rId2" Target="../notesSlides/notesSlide4.xml"/><Relationship Type="http://schemas.openxmlformats.org/officeDocument/2006/relationships/slideLayout" Id="rId1" Target="../slideLayouts/slideLayout29.xml"/><Relationship Type="http://schemas.openxmlformats.org/officeDocument/2006/relationships/image" Id="rId4" Target="../media/image17.png"/><Relationship Type="http://schemas.openxmlformats.org/officeDocument/2006/relationships/image" Id="rId3" Target="../media/image03.jpg"/><Relationship Type="http://schemas.openxmlformats.org/officeDocument/2006/relationships/image" Id="rId5" Target="../media/image08.jpg"/></Relationships>
</file>

<file path=ppt/slides/_rels/slide40.xml.rels><?xml version="1.0" encoding="UTF-8" standalone="yes"?><Relationships xmlns="http://schemas.openxmlformats.org/package/2006/relationships"><Relationship Type="http://schemas.openxmlformats.org/officeDocument/2006/relationships/notesSlide" Id="rId2" Target="../notesSlides/notesSlide40.xml"/><Relationship Type="http://schemas.openxmlformats.org/officeDocument/2006/relationships/slideLayout" Id="rId1" Target="../slideLayouts/slideLayout28.xml"/><Relationship Type="http://schemas.openxmlformats.org/officeDocument/2006/relationships/image" Id="rId4" Target="../media/image52.jpg"/><Relationship Type="http://schemas.openxmlformats.org/officeDocument/2006/relationships/image" Id="rId3" Target="../media/image03.jpg"/></Relationships>
</file>

<file path=ppt/slides/_rels/slide41.xml.rels><?xml version="1.0" encoding="UTF-8" standalone="yes"?><Relationships xmlns="http://schemas.openxmlformats.org/package/2006/relationships"><Relationship Type="http://schemas.openxmlformats.org/officeDocument/2006/relationships/notesSlide" Id="rId2" Target="../notesSlides/notesSlide41.xml"/><Relationship Type="http://schemas.openxmlformats.org/officeDocument/2006/relationships/slideLayout" Id="rId1" Target="../slideLayouts/slideLayout29.xml"/><Relationship Type="http://schemas.openxmlformats.org/officeDocument/2006/relationships/image" Id="rId4" Target="../media/image54.jpg"/><Relationship Type="http://schemas.openxmlformats.org/officeDocument/2006/relationships/image" Id="rId3" Target="../media/image03.jpg"/></Relationships>
</file>

<file path=ppt/slides/_rels/slide42.xml.rels><?xml version="1.0" encoding="UTF-8" standalone="yes"?><Relationships xmlns="http://schemas.openxmlformats.org/package/2006/relationships"><Relationship Type="http://schemas.openxmlformats.org/officeDocument/2006/relationships/notesSlide" Id="rId2" Target="../notesSlides/notesSlide42.xml"/><Relationship Type="http://schemas.openxmlformats.org/officeDocument/2006/relationships/slideLayout" Id="rId1" Target="../slideLayouts/slideLayout28.xml"/><Relationship Type="http://schemas.openxmlformats.org/officeDocument/2006/relationships/image" Id="rId4" Target="../media/image64.png"/><Relationship Type="http://schemas.openxmlformats.org/officeDocument/2006/relationships/image" Id="rId3" Target="../media/image03.jpg"/></Relationships>
</file>

<file path=ppt/slides/_rels/slide43.xml.rels><?xml version="1.0" encoding="UTF-8" standalone="yes"?><Relationships xmlns="http://schemas.openxmlformats.org/package/2006/relationships"><Relationship Type="http://schemas.openxmlformats.org/officeDocument/2006/relationships/notesSlide" Id="rId2" Target="../notesSlides/notesSlide43.xml"/><Relationship Type="http://schemas.openxmlformats.org/officeDocument/2006/relationships/slideLayout" Id="rId1" Target="../slideLayouts/slideLayout28.xml"/><Relationship Type="http://schemas.openxmlformats.org/officeDocument/2006/relationships/image" Id="rId4" Target="../media/image72.png"/><Relationship Type="http://schemas.openxmlformats.org/officeDocument/2006/relationships/image" Id="rId3" Target="../media/image03.jpg"/></Relationships>
</file>

<file path=ppt/slides/_rels/slide44.xml.rels><?xml version="1.0" encoding="UTF-8" standalone="yes"?><Relationships xmlns="http://schemas.openxmlformats.org/package/2006/relationships"><Relationship Type="http://schemas.openxmlformats.org/officeDocument/2006/relationships/notesSlide" Id="rId2" Target="../notesSlides/notesSlide44.xml"/><Relationship Type="http://schemas.openxmlformats.org/officeDocument/2006/relationships/slideLayout" Id="rId1" Target="../slideLayouts/slideLayout28.xml"/><Relationship Type="http://schemas.openxmlformats.org/officeDocument/2006/relationships/image" Id="rId4" Target="../media/image80.png"/><Relationship Type="http://schemas.openxmlformats.org/officeDocument/2006/relationships/image" Id="rId3" Target="../media/image03.jpg"/></Relationships>
</file>

<file path=ppt/slides/_rels/slide45.xml.rels><?xml version="1.0" encoding="UTF-8" standalone="yes"?><Relationships xmlns="http://schemas.openxmlformats.org/package/2006/relationships"><Relationship Type="http://schemas.openxmlformats.org/officeDocument/2006/relationships/notesSlide" Id="rId2" Target="../notesSlides/notesSlide45.xml"/><Relationship Type="http://schemas.openxmlformats.org/officeDocument/2006/relationships/slideLayout" Id="rId1" Target="../slideLayouts/slideLayout28.xml"/><Relationship Type="http://schemas.openxmlformats.org/officeDocument/2006/relationships/image" Id="rId4" Target="../media/image61.jpg"/><Relationship Type="http://schemas.openxmlformats.org/officeDocument/2006/relationships/image" Id="rId3" Target="../media/image03.jpg"/></Relationships>
</file>

<file path=ppt/slides/_rels/slide46.xml.rels><?xml version="1.0" encoding="UTF-8" standalone="yes"?><Relationships xmlns="http://schemas.openxmlformats.org/package/2006/relationships"><Relationship Type="http://schemas.openxmlformats.org/officeDocument/2006/relationships/notesSlide" Id="rId2" Target="../notesSlides/notesSlide46.xml"/><Relationship Type="http://schemas.openxmlformats.org/officeDocument/2006/relationships/slideLayout" Id="rId1" Target="../slideLayouts/slideLayout28.xml"/><Relationship Type="http://schemas.openxmlformats.org/officeDocument/2006/relationships/image" Id="rId4" Target="../media/image60.jpg"/><Relationship Type="http://schemas.openxmlformats.org/officeDocument/2006/relationships/image" Id="rId3" Target="../media/image03.jpg"/></Relationships>
</file>

<file path=ppt/slides/_rels/slide47.xml.rels><?xml version="1.0" encoding="UTF-8" standalone="yes"?><Relationships xmlns="http://schemas.openxmlformats.org/package/2006/relationships"><Relationship Type="http://schemas.openxmlformats.org/officeDocument/2006/relationships/notesSlide" Id="rId2" Target="../notesSlides/notesSlide47.xml"/><Relationship Type="http://schemas.openxmlformats.org/officeDocument/2006/relationships/slideLayout" Id="rId1" Target="../slideLayouts/slideLayout28.xml"/><Relationship Type="http://schemas.openxmlformats.org/officeDocument/2006/relationships/image" Id="rId4" Target="../media/image62.jpg"/><Relationship Type="http://schemas.openxmlformats.org/officeDocument/2006/relationships/image" Id="rId3" Target="../media/image03.jpg"/></Relationships>
</file>

<file path=ppt/slides/_rels/slide48.xml.rels><?xml version="1.0" encoding="UTF-8" standalone="yes"?><Relationships xmlns="http://schemas.openxmlformats.org/package/2006/relationships"><Relationship Type="http://schemas.openxmlformats.org/officeDocument/2006/relationships/notesSlide" Id="rId2" Target="../notesSlides/notesSlide48.xml"/><Relationship Type="http://schemas.openxmlformats.org/officeDocument/2006/relationships/slideLayout" Id="rId1" Target="../slideLayouts/slideLayout29.xml"/><Relationship Type="http://schemas.openxmlformats.org/officeDocument/2006/relationships/image" Id="rId4" Target="../media/image81.jpg"/><Relationship Type="http://schemas.openxmlformats.org/officeDocument/2006/relationships/image" Id="rId3" Target="../media/image03.jpg"/></Relationships>
</file>

<file path=ppt/slides/_rels/slide49.xml.rels><?xml version="1.0" encoding="UTF-8" standalone="yes"?><Relationships xmlns="http://schemas.openxmlformats.org/package/2006/relationships"><Relationship Type="http://schemas.openxmlformats.org/officeDocument/2006/relationships/notesSlide" Id="rId2" Target="../notesSlides/notesSlide49.xml"/><Relationship Type="http://schemas.openxmlformats.org/officeDocument/2006/relationships/slideLayout" Id="rId1" Target="../slideLayouts/slideLayout28.xml"/><Relationship Type="http://schemas.openxmlformats.org/officeDocument/2006/relationships/image" Id="rId4" Target="../media/image65.jpg"/><Relationship Type="http://schemas.openxmlformats.org/officeDocument/2006/relationships/image" Id="rId3" Target="../media/image03.jpg"/></Relationships>
</file>

<file path=ppt/slides/_rels/slide5.xml.rels><?xml version="1.0" encoding="UTF-8" standalone="yes"?><Relationships xmlns="http://schemas.openxmlformats.org/package/2006/relationships"><Relationship Type="http://schemas.openxmlformats.org/officeDocument/2006/relationships/notesSlide" Id="rId2" Target="../notesSlides/notesSlide5.xml"/><Relationship Type="http://schemas.openxmlformats.org/officeDocument/2006/relationships/slideLayout" Id="rId1" Target="../slideLayouts/slideLayout28.xml"/><Relationship Type="http://schemas.openxmlformats.org/officeDocument/2006/relationships/image" Id="rId4" Target="../media/image08.jpg"/><Relationship Type="http://schemas.openxmlformats.org/officeDocument/2006/relationships/image" Id="rId3" Target="../media/image03.jpg"/><Relationship Type="http://schemas.openxmlformats.org/officeDocument/2006/relationships/image" Id="rId5" Target="../media/image25.jpg"/></Relationships>
</file>

<file path=ppt/slides/_rels/slide50.xml.rels><?xml version="1.0" encoding="UTF-8" standalone="yes"?><Relationships xmlns="http://schemas.openxmlformats.org/package/2006/relationships"><Relationship Type="http://schemas.openxmlformats.org/officeDocument/2006/relationships/notesSlide" Id="rId2" Target="../notesSlides/notesSlide50.xml"/><Relationship Type="http://schemas.openxmlformats.org/officeDocument/2006/relationships/slideLayout" Id="rId1" Target="../slideLayouts/slideLayout28.xml"/><Relationship Type="http://schemas.openxmlformats.org/officeDocument/2006/relationships/image" Id="rId4" Target="../media/image70.jpg"/><Relationship Type="http://schemas.openxmlformats.org/officeDocument/2006/relationships/image" Id="rId3" Target="../media/image03.jpg"/></Relationships>
</file>

<file path=ppt/slides/_rels/slide51.xml.rels><?xml version="1.0" encoding="UTF-8" standalone="yes"?><Relationships xmlns="http://schemas.openxmlformats.org/package/2006/relationships"><Relationship Type="http://schemas.openxmlformats.org/officeDocument/2006/relationships/notesSlide" Id="rId2" Target="../notesSlides/notesSlide51.xml"/><Relationship Type="http://schemas.openxmlformats.org/officeDocument/2006/relationships/slideLayout" Id="rId1" Target="../slideLayouts/slideLayout28.xml"/><Relationship Type="http://schemas.openxmlformats.org/officeDocument/2006/relationships/image" Id="rId4" Target="../media/image68.jpg"/><Relationship Type="http://schemas.openxmlformats.org/officeDocument/2006/relationships/image" Id="rId3" Target="../media/image03.jpg"/></Relationships>
</file>

<file path=ppt/slides/_rels/slide52.xml.rels><?xml version="1.0" encoding="UTF-8" standalone="yes"?><Relationships xmlns="http://schemas.openxmlformats.org/package/2006/relationships"><Relationship Type="http://schemas.openxmlformats.org/officeDocument/2006/relationships/notesSlide" Id="rId2" Target="../notesSlides/notesSlide52.xml"/><Relationship Type="http://schemas.openxmlformats.org/officeDocument/2006/relationships/slideLayout" Id="rId1" Target="../slideLayouts/slideLayout28.xml"/><Relationship Type="http://schemas.openxmlformats.org/officeDocument/2006/relationships/image" Id="rId4" Target="../media/image66.jpg"/><Relationship Type="http://schemas.openxmlformats.org/officeDocument/2006/relationships/image" Id="rId3" Target="../media/image03.jpg"/></Relationships>
</file>

<file path=ppt/slides/_rels/slide53.xml.rels><?xml version="1.0" encoding="UTF-8" standalone="yes"?><Relationships xmlns="http://schemas.openxmlformats.org/package/2006/relationships"><Relationship Type="http://schemas.openxmlformats.org/officeDocument/2006/relationships/notesSlide" Id="rId2" Target="../notesSlides/notesSlide53.xml"/><Relationship Type="http://schemas.openxmlformats.org/officeDocument/2006/relationships/slideLayout" Id="rId1" Target="../slideLayouts/slideLayout29.xml"/><Relationship Type="http://schemas.openxmlformats.org/officeDocument/2006/relationships/image" Id="rId4" Target="../media/image67.jpg"/><Relationship Type="http://schemas.openxmlformats.org/officeDocument/2006/relationships/image" Id="rId3" Target="../media/image03.jpg"/></Relationships>
</file>

<file path=ppt/slides/_rels/slide54.xml.rels><?xml version="1.0" encoding="UTF-8" standalone="yes"?><Relationships xmlns="http://schemas.openxmlformats.org/package/2006/relationships"><Relationship Type="http://schemas.openxmlformats.org/officeDocument/2006/relationships/notesSlide" Id="rId2" Target="../notesSlides/notesSlide54.xml"/><Relationship Type="http://schemas.openxmlformats.org/officeDocument/2006/relationships/slideLayout" Id="rId1" Target="../slideLayouts/slideLayout29.xml"/><Relationship Type="http://schemas.openxmlformats.org/officeDocument/2006/relationships/image" Id="rId4" Target="../media/image71.jpg"/><Relationship Type="http://schemas.openxmlformats.org/officeDocument/2006/relationships/image" Id="rId3" Target="../media/image03.jpg"/></Relationships>
</file>

<file path=ppt/slides/_rels/slide55.xml.rels><?xml version="1.0" encoding="UTF-8" standalone="yes"?><Relationships xmlns="http://schemas.openxmlformats.org/package/2006/relationships"><Relationship Type="http://schemas.openxmlformats.org/officeDocument/2006/relationships/notesSlide" Id="rId2" Target="../notesSlides/notesSlide55.xml"/><Relationship Type="http://schemas.openxmlformats.org/officeDocument/2006/relationships/slideLayout" Id="rId1" Target="../slideLayouts/slideLayout29.xml"/><Relationship Type="http://schemas.openxmlformats.org/officeDocument/2006/relationships/image" Id="rId4" Target="../media/image74.jpg"/><Relationship Type="http://schemas.openxmlformats.org/officeDocument/2006/relationships/image" Id="rId3" Target="../media/image03.jpg"/></Relationships>
</file>

<file path=ppt/slides/_rels/slide56.xml.rels><?xml version="1.0" encoding="UTF-8" standalone="yes"?><Relationships xmlns="http://schemas.openxmlformats.org/package/2006/relationships"><Relationship Type="http://schemas.openxmlformats.org/officeDocument/2006/relationships/notesSlide" Id="rId2" Target="../notesSlides/notesSlide56.xml"/><Relationship Type="http://schemas.openxmlformats.org/officeDocument/2006/relationships/slideLayout" Id="rId1" Target="../slideLayouts/slideLayout28.xml"/><Relationship Type="http://schemas.openxmlformats.org/officeDocument/2006/relationships/image" Id="rId4" Target="../media/image77.jpg"/><Relationship Type="http://schemas.openxmlformats.org/officeDocument/2006/relationships/image" Id="rId3" Target="../media/image03.jpg"/></Relationships>
</file>

<file path=ppt/slides/_rels/slide57.xml.rels><?xml version="1.0" encoding="UTF-8" standalone="yes"?><Relationships xmlns="http://schemas.openxmlformats.org/package/2006/relationships"><Relationship Type="http://schemas.openxmlformats.org/officeDocument/2006/relationships/notesSlide" Id="rId2" Target="../notesSlides/notesSlide57.xml"/><Relationship Type="http://schemas.openxmlformats.org/officeDocument/2006/relationships/slideLayout" Id="rId1" Target="../slideLayouts/slideLayout28.xml"/><Relationship Type="http://schemas.openxmlformats.org/officeDocument/2006/relationships/image" Id="rId4" Target="../media/image75.jpg"/><Relationship Type="http://schemas.openxmlformats.org/officeDocument/2006/relationships/image" Id="rId3" Target="../media/image03.jpg"/></Relationships>
</file>

<file path=ppt/slides/_rels/slide58.xml.rels><?xml version="1.0" encoding="UTF-8" standalone="yes"?><Relationships xmlns="http://schemas.openxmlformats.org/package/2006/relationships"><Relationship Type="http://schemas.openxmlformats.org/officeDocument/2006/relationships/notesSlide" Id="rId2" Target="../notesSlides/notesSlide58.xml"/><Relationship Type="http://schemas.openxmlformats.org/officeDocument/2006/relationships/slideLayout" Id="rId1" Target="../slideLayouts/slideLayout28.xml"/><Relationship Type="http://schemas.openxmlformats.org/officeDocument/2006/relationships/image" Id="rId4" Target="../media/image73.jpg"/><Relationship Type="http://schemas.openxmlformats.org/officeDocument/2006/relationships/image" Id="rId3" Target="../media/image03.jpg"/></Relationships>
</file>

<file path=ppt/slides/_rels/slide59.xml.rels><?xml version="1.0" encoding="UTF-8" standalone="yes"?><Relationships xmlns="http://schemas.openxmlformats.org/package/2006/relationships"><Relationship Type="http://schemas.openxmlformats.org/officeDocument/2006/relationships/notesSlide" Id="rId2" Target="../notesSlides/notesSlide59.xml"/><Relationship Type="http://schemas.openxmlformats.org/officeDocument/2006/relationships/slideLayout" Id="rId1" Target="../slideLayouts/slideLayout28.xml"/><Relationship Type="http://schemas.openxmlformats.org/officeDocument/2006/relationships/image" Id="rId4" Target="../media/image82.jpg"/><Relationship Type="http://schemas.openxmlformats.org/officeDocument/2006/relationships/image" Id="rId3" Target="../media/image03.jpg"/></Relationships>
</file>

<file path=ppt/slides/_rels/slide6.xml.rels><?xml version="1.0" encoding="UTF-8" standalone="yes"?><Relationships xmlns="http://schemas.openxmlformats.org/package/2006/relationships"><Relationship Type="http://schemas.openxmlformats.org/officeDocument/2006/relationships/notesSlide" Id="rId2" Target="../notesSlides/notesSlide6.xml"/><Relationship Type="http://schemas.openxmlformats.org/officeDocument/2006/relationships/slideLayout" Id="rId1" Target="../slideLayouts/slideLayout29.xml"/><Relationship Type="http://schemas.openxmlformats.org/officeDocument/2006/relationships/image" Id="rId4" Target="../media/image17.png"/><Relationship Type="http://schemas.openxmlformats.org/officeDocument/2006/relationships/image" Id="rId3" Target="../media/image03.jpg"/><Relationship Type="http://schemas.openxmlformats.org/officeDocument/2006/relationships/image" Id="rId5" Target="../media/image10.jpg"/></Relationships>
</file>

<file path=ppt/slides/_rels/slide60.xml.rels><?xml version="1.0" encoding="UTF-8" standalone="yes"?><Relationships xmlns="http://schemas.openxmlformats.org/package/2006/relationships"><Relationship Type="http://schemas.openxmlformats.org/officeDocument/2006/relationships/notesSlide" Id="rId2" Target="../notesSlides/notesSlide60.xml"/><Relationship Type="http://schemas.openxmlformats.org/officeDocument/2006/relationships/slideLayout" Id="rId1" Target="../slideLayouts/slideLayout29.xml"/><Relationship Type="http://schemas.openxmlformats.org/officeDocument/2006/relationships/image" Id="rId4" Target="../media/image79.jpg"/><Relationship Type="http://schemas.openxmlformats.org/officeDocument/2006/relationships/image" Id="rId3" Target="../media/image03.jpg"/></Relationships>
</file>

<file path=ppt/slides/_rels/slide61.xml.rels><?xml version="1.0" encoding="UTF-8" standalone="yes"?><Relationships xmlns="http://schemas.openxmlformats.org/package/2006/relationships"><Relationship Type="http://schemas.openxmlformats.org/officeDocument/2006/relationships/notesSlide" Id="rId2" Target="../notesSlides/notesSlide61.xml"/><Relationship Type="http://schemas.openxmlformats.org/officeDocument/2006/relationships/slideLayout" Id="rId1" Target="../slideLayouts/slideLayout28.xml"/><Relationship Type="http://schemas.openxmlformats.org/officeDocument/2006/relationships/image" Id="rId4" Target="../media/image78.jpg"/><Relationship Type="http://schemas.openxmlformats.org/officeDocument/2006/relationships/image" Id="rId3" Target="../media/image03.jpg"/></Relationships>
</file>

<file path=ppt/slides/_rels/slide7.xml.rels><?xml version="1.0" encoding="UTF-8" standalone="yes"?><Relationships xmlns="http://schemas.openxmlformats.org/package/2006/relationships"><Relationship Type="http://schemas.openxmlformats.org/officeDocument/2006/relationships/notesSlide" Id="rId2" Target="../notesSlides/notesSlide7.xml"/><Relationship Type="http://schemas.openxmlformats.org/officeDocument/2006/relationships/slideLayout" Id="rId1" Target="../slideLayouts/slideLayout29.xml"/><Relationship Type="http://schemas.openxmlformats.org/officeDocument/2006/relationships/image" Id="rId4" Target="../media/image10.jpg"/><Relationship Type="http://schemas.openxmlformats.org/officeDocument/2006/relationships/image" Id="rId3" Target="../media/image03.jpg"/></Relationships>
</file>

<file path=ppt/slides/_rels/slide8.xml.rels><?xml version="1.0" encoding="UTF-8" standalone="yes"?><Relationships xmlns="http://schemas.openxmlformats.org/package/2006/relationships"><Relationship Type="http://schemas.openxmlformats.org/officeDocument/2006/relationships/notesSlide" Id="rId2" Target="../notesSlides/notesSlide8.xml"/><Relationship Type="http://schemas.openxmlformats.org/officeDocument/2006/relationships/slideLayout" Id="rId1" Target="../slideLayouts/slideLayout29.xml"/><Relationship Type="http://schemas.openxmlformats.org/officeDocument/2006/relationships/hyperlink" Id="rId4" TargetMode="External" Target="http://en.wikipedia.org/wiki/Leonardo_da_Vinci"/><Relationship Type="http://schemas.openxmlformats.org/officeDocument/2006/relationships/image" Id="rId3" Target="../media/image03.jpg"/><Relationship Type="http://schemas.openxmlformats.org/officeDocument/2006/relationships/image" Id="rId5" Target="../media/image15.jpg"/></Relationships>
</file>

<file path=ppt/slides/_rels/slide9.xml.rels><?xml version="1.0" encoding="UTF-8" standalone="yes"?><Relationships xmlns="http://schemas.openxmlformats.org/package/2006/relationships"><Relationship Type="http://schemas.openxmlformats.org/officeDocument/2006/relationships/notesSlide" Id="rId2" Target="../notesSlides/notesSlide9.xml"/><Relationship Type="http://schemas.openxmlformats.org/officeDocument/2006/relationships/slideLayout" Id="rId1" Target="../slideLayouts/slideLayout29.xml"/><Relationship Type="http://schemas.openxmlformats.org/officeDocument/2006/relationships/image" Id="rId4" Target="../media/image14.jpg"/><Relationship Type="http://schemas.openxmlformats.org/officeDocument/2006/relationships/image" Id="rId3" Target="../media/image0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279" id="279"/>
        <p:cNvGrpSpPr/>
        <p:nvPr/>
      </p:nvGrpSpPr>
      <p:grpSpPr>
        <a:xfrm>
          <a:off y="0" x="0"/>
          <a:ext cy="0" cx="0"/>
          <a:chOff y="0" x="0"/>
          <a:chExt cy="0" cx="0"/>
        </a:xfrm>
      </p:grpSpPr>
      <p:sp>
        <p:nvSpPr>
          <p:cNvPr name="Shape 280" id="280"/>
          <p:cNvSpPr txBox="1"/>
          <p:nvPr>
            <p:ph type="ctrTitle"/>
          </p:nvPr>
        </p:nvSpPr>
        <p:spPr>
          <a:xfrm rot="24522">
            <a:off y="843442" x="379168"/>
            <a:ext cy="1293517" cx="8079169"/>
          </a:xfrm>
          <a:prstGeom prst="rect">
            <a:avLst/>
          </a:prstGeom>
          <a:noFill/>
          <a:ln>
            <a:noFill/>
          </a:ln>
        </p:spPr>
        <p:txBody>
          <a:bodyPr bIns="0" tIns="0" lIns="45700" anchor="b" anchorCtr="0" rIns="45700">
            <a:spAutoFit/>
          </a:bodyPr>
          <a:lstStyle/>
          <a:p>
            <a:pPr indent="0" marR="0" algn="ctr" marL="0" rtl="0" lvl="0">
              <a:lnSpc>
                <a:spcPct val="108695"/>
              </a:lnSpc>
              <a:spcBef>
                <a:spcPts val="0"/>
              </a:spcBef>
              <a:spcAft>
                <a:spcPts val="0"/>
              </a:spcAft>
              <a:buClr>
                <a:schemeClr val="dk1"/>
              </a:buClr>
              <a:buSzPct val="25000"/>
              <a:buFont typeface="Arial"/>
              <a:buNone/>
            </a:pPr>
            <a:r>
              <a:rPr lang="en_US" i="0" baseline="0" strike="noStrike" sz="4600" b="0" cap="none" u="none">
                <a:solidFill>
                  <a:schemeClr val="dk1"/>
                </a:solidFill>
                <a:latin typeface="Arial"/>
                <a:ea typeface="Arial"/>
                <a:cs typeface="Arial"/>
                <a:sym typeface="Arial"/>
              </a:rPr>
              <a:t>Portrait Styles</a:t>
            </a:r>
            <a:r>
              <a:rPr lang="en_US"/>
              <a:t>:</a:t>
            </a:r>
            <a:r>
              <a:rPr lang="en_US" i="0" baseline="0" strike="noStrike" sz="4600" b="0" cap="none" u="none">
                <a:solidFill>
                  <a:schemeClr val="dk1"/>
                </a:solidFill>
                <a:latin typeface="Arial"/>
                <a:ea typeface="Arial"/>
                <a:cs typeface="Arial"/>
                <a:sym typeface="Arial"/>
              </a:rPr>
              <a:t> Collection and Inspiration</a:t>
            </a:r>
          </a:p>
        </p:txBody>
      </p:sp>
      <p:grpSp>
        <p:nvGrpSpPr>
          <p:cNvPr name="Shape 281" id="281"/>
          <p:cNvGrpSpPr/>
          <p:nvPr/>
        </p:nvGrpSpPr>
        <p:grpSpPr>
          <a:xfrm>
            <a:off y="2666538" x="1715974"/>
            <a:ext cy="3843797" cx="6746874"/>
            <a:chOff y="2666538" x="1715974"/>
            <a:chExt cy="3843797" cx="6746874"/>
          </a:xfrm>
        </p:grpSpPr>
        <p:sp>
          <p:nvSpPr>
            <p:cNvPr name="Shape 282" id="282"/>
            <p:cNvSpPr/>
            <p:nvPr/>
          </p:nvSpPr>
          <p:spPr>
            <a:xfrm>
              <a:off y="2992436" x="1715974"/>
              <a:ext cy="3517899" cx="6746874"/>
            </a:xfrm>
            <a:prstGeom prst="rect">
              <a:avLst/>
            </a:prstGeom>
            <a:blipFill>
              <a:blip r:embed="rId4"/>
              <a:stretch>
                <a:fillRect/>
              </a:stretch>
            </a:blipFill>
          </p:spPr>
        </p:sp>
        <p:sp>
          <p:nvSpPr>
            <p:cNvPr name="Shape 283" id="283"/>
            <p:cNvSpPr txBox="1"/>
            <p:nvPr/>
          </p:nvSpPr>
          <p:spPr>
            <a:xfrm>
              <a:off y="2666538" x="1905000"/>
              <a:ext cy="3658200" cx="6476999"/>
            </a:xfrm>
            <a:prstGeom prst="rect">
              <a:avLst/>
            </a:prstGeom>
            <a:noFill/>
            <a:ln>
              <a:noFill/>
            </a:ln>
          </p:spPr>
          <p:txBody>
            <a:bodyPr bIns="0" tIns="0" lIns="91425" anchor="t" anchorCtr="0" rIns="45700">
              <a:spAutoFit/>
            </a:bodyPr>
            <a:lstStyle/>
            <a:p>
              <a:pPr indent="0" marR="0" algn="ctr" marL="0" rtl="0" lvl="0">
                <a:lnSpc>
                  <a:spcPct val="86666"/>
                </a:lnSpc>
                <a:spcAft>
                  <a:spcPts val="1800"/>
                </a:spcAft>
                <a:buSzPct val="25000"/>
                <a:buFont typeface="Arial"/>
                <a:buNone/>
              </a:pPr>
              <a:r>
                <a:rPr lang="en_US" i="0" baseline="0" strike="noStrike" sz="3000" b="0" cap="none" u="none">
                  <a:solidFill>
                    <a:schemeClr val="dk1"/>
                  </a:solidFill>
                  <a:latin typeface="Arial"/>
                  <a:ea typeface="Arial"/>
                  <a:cs typeface="Arial"/>
                  <a:sym typeface="Arial"/>
                </a:rPr>
                <a:t>Realism </a:t>
              </a:r>
            </a:p>
            <a:p>
              <a:pPr indent="0" marR="0" algn="ctr" marL="0" rtl="0" lvl="0">
                <a:lnSpc>
                  <a:spcPct val="86666"/>
                </a:lnSpc>
                <a:buSzPct val="25000"/>
                <a:buFont typeface="Arial"/>
                <a:buNone/>
              </a:pPr>
              <a:r>
                <a:rPr lang="en_US" i="0" baseline="0" strike="noStrike" sz="3000" b="0" cap="none" u="none">
                  <a:solidFill>
                    <a:schemeClr val="dk1"/>
                  </a:solidFill>
                  <a:latin typeface="Arial"/>
                  <a:ea typeface="Arial"/>
                  <a:cs typeface="Arial"/>
                  <a:sym typeface="Arial"/>
                </a:rPr>
                <a:t>Surrealism </a:t>
              </a:r>
            </a:p>
            <a:p>
              <a:r>
                <a:t/>
              </a:r>
            </a:p>
            <a:p>
              <a:pPr indent="0" marR="0" algn="ctr" marL="0" rtl="0" lvl="0">
                <a:lnSpc>
                  <a:spcPct val="86666"/>
                </a:lnSpc>
                <a:spcAft>
                  <a:spcPts val="3600"/>
                </a:spcAft>
                <a:buSzPct val="25000"/>
                <a:buFont typeface="Arial"/>
                <a:buNone/>
              </a:pPr>
              <a:r>
                <a:rPr lang="en_US" i="0" baseline="0" strike="noStrike" sz="3000" b="0" cap="none" u="none">
                  <a:solidFill>
                    <a:schemeClr val="dk1"/>
                  </a:solidFill>
                  <a:latin typeface="Arial"/>
                  <a:ea typeface="Arial"/>
                  <a:cs typeface="Arial"/>
                  <a:sym typeface="Arial"/>
                </a:rPr>
                <a:t>Pop Surrealism</a:t>
              </a:r>
            </a:p>
            <a:p>
              <a:pPr indent="0" marR="0" algn="ctr" marL="0" rtl="0" lvl="0">
                <a:lnSpc>
                  <a:spcPct val="86666"/>
                </a:lnSpc>
                <a:spcAft>
                  <a:spcPts val="3600"/>
                </a:spcAft>
                <a:buSzPct val="25000"/>
                <a:buFont typeface="Arial"/>
                <a:buNone/>
              </a:pPr>
              <a:r>
                <a:rPr lang="en_US" i="0" baseline="0" strike="noStrike" sz="3000" b="0" cap="none" u="none">
                  <a:solidFill>
                    <a:schemeClr val="dk1"/>
                  </a:solidFill>
                  <a:latin typeface="Arial"/>
                  <a:ea typeface="Arial"/>
                  <a:cs typeface="Arial"/>
                  <a:sym typeface="Arial"/>
                </a:rPr>
                <a:t>Contemporary </a:t>
              </a:r>
            </a:p>
            <a:p>
              <a:pPr indent="0" marR="0" algn="ctr" marL="0" rtl="0" lvl="0">
                <a:lnSpc>
                  <a:spcPct val="86666"/>
                </a:lnSpc>
                <a:spcAft>
                  <a:spcPts val="1800"/>
                </a:spcAft>
                <a:buSzPct val="25000"/>
                <a:buFont typeface="Arial"/>
                <a:buNone/>
              </a:pPr>
              <a:r>
                <a:rPr lang="en_US" i="0" baseline="0" strike="noStrike" sz="3000" b="0" cap="none" u="none">
                  <a:solidFill>
                    <a:schemeClr val="dk1"/>
                  </a:solidFill>
                  <a:latin typeface="Arial"/>
                  <a:ea typeface="Arial"/>
                  <a:cs typeface="Arial"/>
                  <a:sym typeface="Arial"/>
                </a:rPr>
                <a:t> Graffiti/Street Art</a:t>
              </a:r>
            </a:p>
          </p:txBody>
        </p:sp>
      </p:gr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49" id="349"/>
        <p:cNvGrpSpPr/>
        <p:nvPr/>
      </p:nvGrpSpPr>
      <p:grpSpPr>
        <a:xfrm>
          <a:off y="0" x="0"/>
          <a:ext cy="0" cx="0"/>
          <a:chOff y="0" x="0"/>
          <a:chExt cy="0" cx="0"/>
        </a:xfrm>
      </p:grpSpPr>
      <p:sp>
        <p:nvSpPr>
          <p:cNvPr name="Shape 350" id="350"/>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a:pPr indent="457200" marR="0" algn="l" marL="0" rtl="0" lvl="0">
              <a:spcBef>
                <a:spcPts val="2000"/>
              </a:spcBef>
              <a:buClr>
                <a:schemeClr val="lt2"/>
              </a:buClr>
              <a:buSzPct val="90277"/>
              <a:buFont typeface="Arial"/>
              <a:buChar char="•"/>
            </a:pPr>
            <a:r>
              <a:rPr lang="en_US" i="0" baseline="0" strike="noStrike" sz="2400" b="0" cap="none" u="none">
                <a:solidFill>
                  <a:schemeClr val="accent1"/>
                </a:solidFill>
                <a:latin typeface="Arial"/>
                <a:ea typeface="Arial"/>
                <a:cs typeface="Arial"/>
                <a:sym typeface="Arial"/>
              </a:rPr>
              <a:t>Surrealism was started in the 1920s. </a:t>
            </a:r>
            <a:r>
              <a:rPr lang="en_US">
                <a:solidFill>
                  <a:schemeClr val="accent1"/>
                </a:solidFill>
              </a:rPr>
              <a:t>It</a:t>
            </a:r>
            <a:r>
              <a:rPr lang="en_US" i="0" baseline="0" strike="noStrike" sz="2400" b="0" cap="none" u="none">
                <a:solidFill>
                  <a:schemeClr val="accent1"/>
                </a:solidFill>
                <a:latin typeface="Arial"/>
                <a:ea typeface="Arial"/>
                <a:cs typeface="Arial"/>
                <a:sym typeface="Arial"/>
              </a:rPr>
              <a:t> focuses on things found in the imagination or fantasy.  You might find every day</a:t>
            </a:r>
            <a:r>
              <a:rPr lang="en_US">
                <a:solidFill>
                  <a:schemeClr val="accent1"/>
                </a:solidFill>
              </a:rPr>
              <a:t>-</a:t>
            </a:r>
            <a:r>
              <a:rPr lang="en_US" i="0" baseline="0" strike="noStrike" sz="2400" b="0" cap="none" u="none">
                <a:solidFill>
                  <a:schemeClr val="accent1"/>
                </a:solidFill>
                <a:latin typeface="Arial"/>
                <a:ea typeface="Arial"/>
                <a:cs typeface="Arial"/>
                <a:sym typeface="Arial"/>
              </a:rPr>
              <a:t>objects, but the subject matter or </a:t>
            </a:r>
            <a:r>
              <a:rPr lang="en_US">
                <a:solidFill>
                  <a:schemeClr val="accent1"/>
                </a:solidFill>
              </a:rPr>
              <a:t>scene depicted is not ordinary.</a:t>
            </a:r>
          </a:p>
          <a:p>
            <a:r>
              <a:t/>
            </a:r>
          </a:p>
        </p:txBody>
      </p:sp>
      <p:sp>
        <p:nvSpPr>
          <p:cNvPr name="Shape 351" id="351"/>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0" marR="0" algn="ctr" marL="0" rtl="0" lvl="0">
              <a:spcBef>
                <a:spcPts val="0"/>
              </a:spcBef>
              <a:buClr>
                <a:schemeClr val="accent1"/>
              </a:buClr>
              <a:buSzPct val="25000"/>
              <a:buFont typeface="Arial"/>
              <a:buNone/>
            </a:pPr>
            <a:r>
              <a:rPr lang="en_US" i="0" baseline="0" strike="noStrike" sz="3900" b="1" cap="none" u="none">
                <a:solidFill>
                  <a:schemeClr val="accent1"/>
                </a:solidFill>
                <a:latin typeface="Arial"/>
                <a:ea typeface="Arial"/>
                <a:cs typeface="Arial"/>
                <a:sym typeface="Arial"/>
              </a:rPr>
              <a:t>Surrealism</a:t>
            </a:r>
          </a:p>
        </p:txBody>
      </p:sp>
      <p:sp>
        <p:nvSpPr>
          <p:cNvPr name="Shape 352" id="352"/>
          <p:cNvSpPr/>
          <p:nvPr/>
        </p:nvSpPr>
        <p:spPr>
          <a:xfrm>
            <a:off y="2971800" x="5791200"/>
            <a:ext cy="3886199" cx="2913061"/>
          </a:xfrm>
          <a:prstGeom prst="rect">
            <a:avLst/>
          </a:prstGeom>
          <a:blipFill>
            <a:blip r:embed="rId4"/>
            <a:stretch>
              <a:fillRect/>
            </a:stretch>
          </a:blipFill>
        </p:spPr>
      </p:sp>
      <p:sp>
        <p:nvSpPr>
          <p:cNvPr name="Shape 353" id="353"/>
          <p:cNvSpPr/>
          <p:nvPr/>
        </p:nvSpPr>
        <p:spPr>
          <a:xfrm>
            <a:off y="3276600" x="1447800"/>
            <a:ext cy="2857500" cx="3429000"/>
          </a:xfrm>
          <a:prstGeom prst="rect">
            <a:avLst/>
          </a:prstGeom>
          <a:blipFill>
            <a:blip r:embed="rId5"/>
            <a:stretch>
              <a:fillRect/>
            </a:stretch>
          </a:blipFill>
        </p:spPr>
      </p:sp>
      <p:sp>
        <p:nvSpPr>
          <p:cNvPr name="Shape 354" id="354"/>
          <p:cNvSpPr txBox="1"/>
          <p:nvPr/>
        </p:nvSpPr>
        <p:spPr>
          <a:xfrm>
            <a:off y="6259512" x="3230561"/>
            <a:ext cy="308100" cx="1404900"/>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800" b="0" cap="none" u="none">
                <a:solidFill>
                  <a:schemeClr val="dk1"/>
                </a:solidFill>
                <a:latin typeface="Arial"/>
                <a:ea typeface="Arial"/>
                <a:cs typeface="Arial"/>
                <a:sym typeface="Arial"/>
              </a:rPr>
              <a:t>Rene’ Margritte</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58" id="358"/>
        <p:cNvGrpSpPr/>
        <p:nvPr/>
      </p:nvGrpSpPr>
      <p:grpSpPr>
        <a:xfrm>
          <a:off y="0" x="0"/>
          <a:ext cy="0" cx="0"/>
          <a:chOff y="0" x="0"/>
          <a:chExt cy="0" cx="0"/>
        </a:xfrm>
      </p:grpSpPr>
      <p:sp>
        <p:nvSpPr>
          <p:cNvPr name="Shape 359" id="359"/>
          <p:cNvSpPr txBox="1"/>
          <p:nvPr>
            <p:ph type="title"/>
          </p:nvPr>
        </p:nvSpPr>
        <p:spPr>
          <a:xfrm>
            <a:off y="0" x="381000"/>
            <a:ext cy="1716086" cx="79200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sz="2200" b="1">
                <a:solidFill>
                  <a:schemeClr val="accent1"/>
                </a:solidFill>
              </a:rPr>
              <a:t>   I</a:t>
            </a:r>
            <a:r>
              <a:rPr lang="en_US" i="0" baseline="0" strike="noStrike" sz="2200" b="1" cap="none" u="none">
                <a:solidFill>
                  <a:schemeClr val="accent1"/>
                </a:solidFill>
                <a:latin typeface="Arial"/>
                <a:ea typeface="Arial"/>
                <a:cs typeface="Arial"/>
                <a:sym typeface="Arial"/>
              </a:rPr>
              <a:t>n painting, surrealism is the depiction of real or imaginary objects juxtaposed with objects that are not normally seen in the same context ."Surrealism" literally means "above reality".</a:t>
            </a:r>
          </a:p>
        </p:txBody>
      </p:sp>
      <p:sp>
        <p:nvSpPr>
          <p:cNvPr name="Shape 360" id="360"/>
          <p:cNvSpPr/>
          <p:nvPr/>
        </p:nvSpPr>
        <p:spPr>
          <a:xfrm>
            <a:off y="2669917" x="5831027"/>
            <a:ext cy="3959480" cx="2657334"/>
          </a:xfrm>
          <a:prstGeom prst="rect">
            <a:avLst/>
          </a:prstGeom>
          <a:blipFill>
            <a:blip r:embed="rId4"/>
            <a:stretch>
              <a:fillRect/>
            </a:stretch>
          </a:blipFill>
        </p:spPr>
      </p:sp>
      <p:sp>
        <p:nvSpPr>
          <p:cNvPr name="Shape 361" id="361"/>
          <p:cNvSpPr/>
          <p:nvPr/>
        </p:nvSpPr>
        <p:spPr>
          <a:xfrm>
            <a:off y="1805391" x="914550"/>
            <a:ext cy="4540732" cx="3875660"/>
          </a:xfrm>
          <a:prstGeom prst="rect">
            <a:avLst/>
          </a:prstGeom>
          <a:blipFill>
            <a:blip r:embed="rId5"/>
            <a:stretch>
              <a:fillRect/>
            </a:stretch>
          </a:blipFill>
        </p:spPr>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66" id="366"/>
        <p:cNvGrpSpPr/>
        <p:nvPr/>
      </p:nvGrpSpPr>
      <p:grpSpPr>
        <a:xfrm>
          <a:off y="0" x="0"/>
          <a:ext cy="0" cx="0"/>
          <a:chOff y="0" x="0"/>
          <a:chExt cy="0" cx="0"/>
        </a:xfrm>
      </p:grpSpPr>
      <p:sp>
        <p:nvSpPr>
          <p:cNvPr name="Shape 367" id="367"/>
          <p:cNvSpPr txBox="1"/>
          <p:nvPr>
            <p:ph type="body" idx="1"/>
          </p:nvPr>
        </p:nvSpPr>
        <p:spPr>
          <a:xfrm>
            <a:off y="6096000" x="4495800"/>
            <a:ext cy="457200" cx="4190999"/>
          </a:xfrm>
          <a:prstGeom prst="rect">
            <a:avLst/>
          </a:prstGeom>
          <a:noFill/>
          <a:ln>
            <a:noFill/>
          </a:ln>
        </p:spPr>
        <p:txBody>
          <a:bodyPr bIns="45700" tIns="45700" lIns="91425" anchor="t" anchorCtr="0" rIns="91425">
            <a:spAutoFit/>
          </a:bodyPr>
          <a:lstStyle/>
          <a:p>
            <a:pPr indent="457200" marR="0" algn="l" marL="0" rtl="0" lvl="0">
              <a:spcBef>
                <a:spcPts val="2000"/>
              </a:spcBef>
              <a:buClr>
                <a:schemeClr val="lt2"/>
              </a:buClr>
              <a:buSzPct val="25000"/>
              <a:buFont typeface="Arial"/>
              <a:buNone/>
            </a:pPr>
            <a:r>
              <a:rPr lang="en_US" i="0" baseline="0" strike="noStrike" sz="2000" b="0" cap="none" u="none">
                <a:solidFill>
                  <a:schemeClr val="accent1"/>
                </a:solidFill>
                <a:latin typeface="Arial"/>
                <a:ea typeface="Arial"/>
                <a:cs typeface="Arial"/>
                <a:sym typeface="Arial"/>
              </a:rPr>
              <a:t> Self Portrait  by Salvador Dali</a:t>
            </a:r>
          </a:p>
          <a:p>
            <a:r>
              <a:t/>
            </a:r>
          </a:p>
        </p:txBody>
      </p:sp>
      <p:sp>
        <p:nvSpPr>
          <p:cNvPr name="Shape 368" id="368"/>
          <p:cNvSpPr txBox="1"/>
          <p:nvPr>
            <p:ph type="title"/>
          </p:nvPr>
        </p:nvSpPr>
        <p:spPr>
          <a:xfrm>
            <a:off y="-762000" x="0"/>
            <a:ext cy="2743199" cx="8229600"/>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p>
        </p:txBody>
      </p:sp>
      <p:sp>
        <p:nvSpPr>
          <p:cNvPr name="Shape 369" id="369"/>
          <p:cNvSpPr/>
          <p:nvPr/>
        </p:nvSpPr>
        <p:spPr>
          <a:xfrm>
            <a:off y="1676400" x="3886200"/>
            <a:ext cy="4267200" cx="4368799"/>
          </a:xfrm>
          <a:prstGeom prst="rect">
            <a:avLst/>
          </a:prstGeom>
          <a:blipFill>
            <a:blip r:embed="rId4"/>
            <a:stretch>
              <a:fillRect/>
            </a:stretch>
          </a:blipFill>
        </p:spPr>
      </p:sp>
      <p:sp>
        <p:nvSpPr>
          <p:cNvPr name="Shape 370" id="370"/>
          <p:cNvSpPr txBox="1"/>
          <p:nvPr/>
        </p:nvSpPr>
        <p:spPr>
          <a:xfrm>
            <a:off y="0" x="0"/>
            <a:ext cy="1585912" cx="6794500"/>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2800" b="0" cap="none" u="none">
                <a:solidFill>
                  <a:schemeClr val="accent2"/>
                </a:solidFill>
                <a:latin typeface="Arial"/>
                <a:ea typeface="Arial"/>
                <a:cs typeface="Arial"/>
                <a:sym typeface="Arial"/>
              </a:rPr>
              <a:t>Spanish artist, Salvador Dali, is the name </a:t>
            </a:r>
          </a:p>
          <a:p>
            <a:pPr indent="0" marR="0" algn="l" marL="0" rtl="0" lvl="0">
              <a:buClr>
                <a:schemeClr val="dk1"/>
              </a:buClr>
              <a:buSzPct val="25000"/>
              <a:buFont typeface="Arial"/>
              <a:buNone/>
            </a:pPr>
            <a:r>
              <a:rPr lang="en_US" i="0" baseline="0" strike="noStrike" sz="2800" b="0" cap="none" u="none">
                <a:solidFill>
                  <a:schemeClr val="accent2"/>
                </a:solidFill>
                <a:latin typeface="Arial"/>
                <a:ea typeface="Arial"/>
                <a:cs typeface="Arial"/>
                <a:sym typeface="Arial"/>
              </a:rPr>
              <a:t>that first comes to mind for many people </a:t>
            </a:r>
          </a:p>
          <a:p>
            <a:pPr indent="0" marR="0" algn="l" marL="0" rtl="0" lvl="0">
              <a:buClr>
                <a:schemeClr val="dk1"/>
              </a:buClr>
              <a:buSzPct val="25000"/>
              <a:buFont typeface="Arial"/>
              <a:buNone/>
            </a:pPr>
            <a:r>
              <a:rPr lang="en_US" i="0" baseline="0" strike="noStrike" sz="2800" b="0" cap="none" u="none">
                <a:solidFill>
                  <a:schemeClr val="accent2"/>
                </a:solidFill>
                <a:latin typeface="Arial"/>
                <a:ea typeface="Arial"/>
                <a:cs typeface="Arial"/>
                <a:sym typeface="Arial"/>
              </a:rPr>
              <a:t>when they think of Surrealism.</a:t>
            </a:r>
          </a:p>
        </p:txBody>
      </p:sp>
      <p:sp>
        <p:nvSpPr>
          <p:cNvPr name="Shape 371" id="371"/>
          <p:cNvSpPr/>
          <p:nvPr/>
        </p:nvSpPr>
        <p:spPr>
          <a:xfrm>
            <a:off y="1600200" x="381000"/>
            <a:ext cy="4183062" cx="3276600"/>
          </a:xfrm>
          <a:prstGeom prst="rect">
            <a:avLst/>
          </a:prstGeom>
          <a:blipFill>
            <a:blip r:embed="rId5"/>
            <a:stretch>
              <a:fillRect/>
            </a:stretch>
          </a:blipFill>
        </p:spPr>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75" id="375"/>
        <p:cNvGrpSpPr/>
        <p:nvPr/>
      </p:nvGrpSpPr>
      <p:grpSpPr>
        <a:xfrm>
          <a:off y="0" x="0"/>
          <a:ext cy="0" cx="0"/>
          <a:chOff y="0" x="0"/>
          <a:chExt cy="0" cx="0"/>
        </a:xfrm>
      </p:grpSpPr>
      <p:sp>
        <p:nvSpPr>
          <p:cNvPr name="Shape 376" id="376"/>
          <p:cNvSpPr txBox="1"/>
          <p:nvPr>
            <p:ph type="body" idx="1"/>
          </p:nvPr>
        </p:nvSpPr>
        <p:spPr>
          <a:xfrm>
            <a:off y="838200" x="457200"/>
            <a:ext cy="1016000" cx="7831136"/>
          </a:xfrm>
          <a:prstGeom prst="rect">
            <a:avLst/>
          </a:prstGeom>
          <a:noFill/>
          <a:ln>
            <a:noFill/>
          </a:ln>
        </p:spPr>
        <p:txBody>
          <a:bodyPr bIns="45700" tIns="45700" lIns="91425" anchor="t" anchorCtr="0" rIns="91425">
            <a:spAutoFit/>
          </a:bodyPr>
          <a:lstStyle/>
          <a:p>
            <a:pPr indent="457200" marR="0" algn="l" marL="0" rtl="0" lvl="0">
              <a:spcBef>
                <a:spcPts val="600"/>
              </a:spcBef>
              <a:buClr>
                <a:srgbClr val="FED47D"/>
              </a:buClr>
              <a:buSzPct val="166666"/>
              <a:buFont typeface="Arial"/>
              <a:buChar char="•"/>
            </a:pPr>
            <a:r>
              <a:rPr lang="en_US" i="0" baseline="0" strike="noStrike" sz="3000" b="0" cap="none" u="none">
                <a:solidFill>
                  <a:srgbClr val="000000"/>
                </a:solidFill>
                <a:latin typeface="Arial"/>
                <a:ea typeface="Arial"/>
                <a:cs typeface="Arial"/>
                <a:sym typeface="Arial"/>
              </a:rPr>
              <a:t>Look closely. Wh</a:t>
            </a:r>
            <a:r>
              <a:rPr lang="en_US" sz="3000">
                <a:solidFill>
                  <a:srgbClr val="000000"/>
                </a:solidFill>
              </a:rPr>
              <a:t>at's happening in this painting</a:t>
            </a:r>
            <a:r>
              <a:rPr lang="en_US" i="0" baseline="0" strike="noStrike" sz="3000" b="0" cap="none" u="none">
                <a:solidFill>
                  <a:srgbClr val="000000"/>
                </a:solidFill>
                <a:latin typeface="Arial"/>
                <a:ea typeface="Arial"/>
                <a:cs typeface="Arial"/>
                <a:sym typeface="Arial"/>
              </a:rPr>
              <a:t>? W</a:t>
            </a:r>
            <a:r>
              <a:rPr lang="en_US" sz="3000">
                <a:solidFill>
                  <a:srgbClr val="000000"/>
                </a:solidFill>
              </a:rPr>
              <a:t>hat makes you say that?</a:t>
            </a:r>
            <a:r>
              <a:rPr lang="en_US" i="0" baseline="0" strike="noStrike" sz="3000" b="0" cap="none" u="none">
                <a:solidFill>
                  <a:srgbClr val="000000"/>
                </a:solidFill>
                <a:latin typeface="Arial"/>
                <a:ea typeface="Arial"/>
                <a:cs typeface="Arial"/>
                <a:sym typeface="Arial"/>
              </a:rPr>
              <a:t>…look again…..</a:t>
            </a:r>
          </a:p>
        </p:txBody>
      </p:sp>
      <p:sp>
        <p:nvSpPr>
          <p:cNvPr name="Shape 377" id="377"/>
          <p:cNvSpPr txBox="1"/>
          <p:nvPr>
            <p:ph type="title"/>
          </p:nvPr>
        </p:nvSpPr>
        <p:spPr>
          <a:xfrm>
            <a:off y="228600" x="838200"/>
            <a:ext cy="646112" cx="7831136"/>
          </a:xfrm>
          <a:prstGeom prst="rect">
            <a:avLst/>
          </a:prstGeom>
          <a:noFill/>
          <a:ln>
            <a:noFill/>
          </a:ln>
        </p:spPr>
        <p:txBody>
          <a:bodyPr bIns="45700" tIns="45700" lIns="91425" anchor="ctr" anchorCtr="0" rIns="91425">
            <a:spAutoFit/>
          </a:bodyPr>
          <a:lstStyle/>
          <a:p>
            <a:pPr indent="-228600" marR="0" algn="ctr"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Surrealism</a:t>
            </a:r>
          </a:p>
        </p:txBody>
      </p:sp>
      <p:sp>
        <p:nvSpPr>
          <p:cNvPr name="Shape 378" id="378"/>
          <p:cNvSpPr/>
          <p:nvPr/>
        </p:nvSpPr>
        <p:spPr>
          <a:xfrm>
            <a:off y="1828800" x="2514600"/>
            <a:ext cy="4800599" cx="4419599"/>
          </a:xfrm>
          <a:prstGeom prst="rect">
            <a:avLst/>
          </a:prstGeom>
          <a:blipFill>
            <a:blip r:embed="rId4"/>
            <a:stretch>
              <a:fillRect/>
            </a:stretch>
          </a:blipFill>
        </p:spPr>
      </p:sp>
      <p:sp>
        <p:nvSpPr>
          <p:cNvPr name="Shape 379" id="379"/>
          <p:cNvSpPr txBox="1"/>
          <p:nvPr/>
        </p:nvSpPr>
        <p:spPr>
          <a:xfrm>
            <a:off y="1828800" x="2514600"/>
            <a:ext cy="4800600" cx="44195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84" id="384"/>
        <p:cNvGrpSpPr/>
        <p:nvPr/>
      </p:nvGrpSpPr>
      <p:grpSpPr>
        <a:xfrm>
          <a:off y="0" x="0"/>
          <a:ext cy="0" cx="0"/>
          <a:chOff y="0" x="0"/>
          <a:chExt cy="0" cx="0"/>
        </a:xfrm>
      </p:grpSpPr>
      <p:sp>
        <p:nvSpPr>
          <p:cNvPr name="Shape 385" id="385"/>
          <p:cNvSpPr txBox="1"/>
          <p:nvPr>
            <p:ph type="title"/>
          </p:nvPr>
        </p:nvSpPr>
        <p:spPr>
          <a:xfrm>
            <a:off y="50800" x="431800"/>
            <a:ext cy="1417636" cx="8229600"/>
          </a:xfrm>
          <a:prstGeom prst="rect">
            <a:avLst/>
          </a:prstGeom>
          <a:noFill/>
          <a:ln>
            <a:noFill/>
          </a:ln>
        </p:spPr>
        <p:txBody>
          <a:bodyPr bIns="45700" tIns="45700" lIns="91425" anchor="ctr" anchorCtr="0" rIns="91425">
            <a:spAutoFit/>
          </a:bodyPr>
          <a:lstStyle/>
          <a:p>
            <a:pPr indent="0" marR="0" algn="l" marL="0" rtl="0" lvl="0">
              <a:spcBef>
                <a:spcPts val="0"/>
              </a:spcBef>
              <a:buClr>
                <a:schemeClr val="dk1"/>
              </a:buClr>
              <a:buSzPct val="25000"/>
              <a:buFont typeface="Arial"/>
              <a:buNone/>
            </a:pPr>
            <a:r>
              <a:rPr lang="en_US" i="0" baseline="0" strike="noStrike" sz="2000" b="1" cap="none" u="none">
                <a:solidFill>
                  <a:schemeClr val="lt2"/>
                </a:solidFill>
                <a:latin typeface="Arial"/>
                <a:ea typeface="Arial"/>
                <a:cs typeface="Arial"/>
                <a:sym typeface="Arial"/>
              </a:rPr>
              <a:t> </a:t>
            </a:r>
            <a:r>
              <a:rPr lang="en_US" i="0" baseline="0" strike="noStrike" sz="2000" b="1" cap="none" u="none">
                <a:solidFill>
                  <a:srgbClr val="000000"/>
                </a:solidFill>
                <a:latin typeface="Arial"/>
                <a:ea typeface="Arial"/>
                <a:cs typeface="Arial"/>
                <a:sym typeface="Arial"/>
              </a:rPr>
              <a:t>To create a surreal painting, you have to paint somewhat realistically so that at first glance the viewer thinks the painting shows real objects. Perhaps it is a painting of a real object, but upon closer inspection, the viewer realizes the situation depicted is impossible. Mystery is a big part of surreal painting. The artist keeps the viewer guessing.</a:t>
            </a:r>
          </a:p>
        </p:txBody>
      </p:sp>
      <p:sp>
        <p:nvSpPr>
          <p:cNvPr name="Shape 386" id="386"/>
          <p:cNvSpPr txBox="1"/>
          <p:nvPr/>
        </p:nvSpPr>
        <p:spPr>
          <a:xfrm>
            <a:off y="2366961" x="508000"/>
            <a:ext cy="396874" cx="4724400"/>
          </a:xfrm>
          <a:prstGeom prst="rect">
            <a:avLst/>
          </a:prstGeom>
          <a:noFill/>
          <a:ln>
            <a:noFill/>
          </a:ln>
        </p:spPr>
        <p:txBody>
          <a:bodyPr bIns="45700" tIns="45700" lIns="91425" anchor="ctr" anchorCtr="0" rIns="91425">
            <a:spAutoFit/>
          </a:bodyPr>
          <a:lstStyle/>
          <a:p/>
        </p:txBody>
      </p:sp>
      <p:sp>
        <p:nvSpPr>
          <p:cNvPr name="Shape 387" id="387"/>
          <p:cNvSpPr/>
          <p:nvPr/>
        </p:nvSpPr>
        <p:spPr>
          <a:xfrm>
            <a:off y="2281236" x="1524000"/>
            <a:ext cy="4576762" cx="5943599"/>
          </a:xfrm>
          <a:prstGeom prst="rect">
            <a:avLst/>
          </a:prstGeom>
          <a:blipFill>
            <a:blip r:embed="rId4"/>
            <a:stretch>
              <a:fillRect/>
            </a:stretch>
          </a:blipFill>
        </p:spPr>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91" id="391"/>
        <p:cNvGrpSpPr/>
        <p:nvPr/>
      </p:nvGrpSpPr>
      <p:grpSpPr>
        <a:xfrm>
          <a:off y="0" x="0"/>
          <a:ext cy="0" cx="0"/>
          <a:chOff y="0" x="0"/>
          <a:chExt cy="0" cx="0"/>
        </a:xfrm>
      </p:grpSpPr>
      <p:sp>
        <p:nvSpPr>
          <p:cNvPr name="Shape 392" id="392"/>
          <p:cNvSpPr txBox="1"/>
          <p:nvPr>
            <p:ph type="title"/>
          </p:nvPr>
        </p:nvSpPr>
        <p:spPr>
          <a:xfrm>
            <a:off y="0" x="2667000"/>
            <a:ext cy="733425" cx="2954337"/>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i="0" baseline="0" strike="noStrike" sz="3600" b="1" cap="none" u="none">
                <a:solidFill>
                  <a:schemeClr val="accent1"/>
                </a:solidFill>
                <a:latin typeface="Arial"/>
                <a:ea typeface="Arial"/>
                <a:cs typeface="Arial"/>
                <a:sym typeface="Arial"/>
              </a:rPr>
              <a:t>Surrealism</a:t>
            </a:r>
          </a:p>
        </p:txBody>
      </p:sp>
      <p:sp>
        <p:nvSpPr>
          <p:cNvPr name="Shape 393" id="393"/>
          <p:cNvSpPr/>
          <p:nvPr/>
        </p:nvSpPr>
        <p:spPr>
          <a:xfrm>
            <a:off y="1295400" x="304800"/>
            <a:ext cy="5238750" cx="4181475"/>
          </a:xfrm>
          <a:prstGeom prst="rect">
            <a:avLst/>
          </a:prstGeom>
          <a:blipFill>
            <a:blip r:embed="rId4"/>
            <a:stretch>
              <a:fillRect/>
            </a:stretch>
          </a:blipFill>
        </p:spPr>
      </p:sp>
      <p:sp>
        <p:nvSpPr>
          <p:cNvPr name="Shape 394" id="394"/>
          <p:cNvSpPr txBox="1"/>
          <p:nvPr/>
        </p:nvSpPr>
        <p:spPr>
          <a:xfrm>
            <a:off y="1295400" x="304800"/>
            <a:ext cy="5238750" cx="4181475"/>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395" id="395"/>
          <p:cNvSpPr/>
          <p:nvPr/>
        </p:nvSpPr>
        <p:spPr>
          <a:xfrm>
            <a:off y="1219200" x="5410200"/>
            <a:ext cy="5419725" cx="3352800"/>
          </a:xfrm>
          <a:prstGeom prst="rect">
            <a:avLst/>
          </a:prstGeom>
          <a:blipFill>
            <a:blip r:embed="rId5"/>
            <a:stretch>
              <a:fillRect/>
            </a:stretch>
          </a:blipFill>
        </p:spPr>
      </p:sp>
      <p:sp>
        <p:nvSpPr>
          <p:cNvPr name="Shape 396" id="396"/>
          <p:cNvSpPr txBox="1"/>
          <p:nvPr/>
        </p:nvSpPr>
        <p:spPr>
          <a:xfrm>
            <a:off y="914400" x="533400"/>
            <a:ext cy="477837" cx="297179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2500" b="0" cap="none" u="none">
                <a:solidFill>
                  <a:schemeClr val="dk1"/>
                </a:solidFill>
                <a:latin typeface="Arial"/>
                <a:ea typeface="Arial"/>
                <a:cs typeface="Arial"/>
                <a:sym typeface="Arial"/>
              </a:rPr>
              <a:t>—Artist: Frida Kalo</a:t>
            </a:r>
          </a:p>
        </p:txBody>
      </p:sp>
      <p:sp>
        <p:nvSpPr>
          <p:cNvPr name="Shape 397" id="397"/>
          <p:cNvSpPr txBox="1"/>
          <p:nvPr/>
        </p:nvSpPr>
        <p:spPr>
          <a:xfrm>
            <a:off y="457200" x="5029200"/>
            <a:ext cy="738187" cx="3733800"/>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800" b="0" cap="none" u="none">
                <a:solidFill>
                  <a:schemeClr val="dk1"/>
                </a:solidFill>
                <a:latin typeface="Arial"/>
                <a:ea typeface="Arial"/>
                <a:cs typeface="Arial"/>
                <a:sym typeface="Arial"/>
              </a:rPr>
              <a:t>dali-face_of_mae_west_which_may_be_used_as_surrealist_apartment-1934-5.jpg</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02" id="402"/>
        <p:cNvGrpSpPr/>
        <p:nvPr/>
      </p:nvGrpSpPr>
      <p:grpSpPr>
        <a:xfrm>
          <a:off y="0" x="0"/>
          <a:ext cy="0" cx="0"/>
          <a:chOff y="0" x="0"/>
          <a:chExt cy="0" cx="0"/>
        </a:xfrm>
      </p:grpSpPr>
      <p:sp>
        <p:nvSpPr>
          <p:cNvPr name="Shape 403" id="403"/>
          <p:cNvSpPr txBox="1"/>
          <p:nvPr/>
        </p:nvSpPr>
        <p:spPr>
          <a:xfrm>
            <a:off y="3027361" x="0"/>
            <a:ext cy="831850" cx="3478212"/>
          </a:xfrm>
          <a:prstGeom prst="rect">
            <a:avLst/>
          </a:prstGeom>
          <a:noFill/>
          <a:ln>
            <a:noFill/>
          </a:ln>
        </p:spPr>
        <p:txBody>
          <a:bodyPr bIns="91425" tIns="91425" lIns="91425" anchor="ctr" anchorCtr="0" rIns="91425">
            <a:spAutoFit/>
          </a:bodyPr>
          <a:lstStyle/>
          <a:p>
            <a:pPr indent="0" marR="0" algn="l" marL="0" rtl="0" lvl="0">
              <a:buClr>
                <a:schemeClr val="dk1"/>
              </a:buClr>
              <a:buSzPct val="25000"/>
              <a:buFont typeface="Arial"/>
              <a:buNone/>
            </a:pPr>
            <a:r>
              <a:rPr lang="en_US" i="0" baseline="0" strike="noStrike" sz="2000" b="0" cap="none" u="sng">
                <a:solidFill>
                  <a:schemeClr val="hlink"/>
                </a:solidFill>
                <a:latin typeface="Arial"/>
                <a:ea typeface="Arial"/>
                <a:cs typeface="Arial"/>
                <a:sym typeface="Arial"/>
                <a:hlinkClick r:id="rId4"/>
              </a:rPr>
              <a:t>http://surrealismtoday.com/50900506 </a:t>
            </a:r>
          </a:p>
        </p:txBody>
      </p:sp>
      <p:sp>
        <p:nvSpPr>
          <p:cNvPr name="Shape 404" id="404"/>
          <p:cNvSpPr/>
          <p:nvPr/>
        </p:nvSpPr>
        <p:spPr>
          <a:xfrm>
            <a:off y="1447800" x="3657600"/>
            <a:ext cy="5110161" cx="5110161"/>
          </a:xfrm>
          <a:prstGeom prst="rect">
            <a:avLst/>
          </a:prstGeom>
          <a:blipFill>
            <a:blip r:embed="rId5"/>
            <a:stretch>
              <a:fillRect/>
            </a:stretch>
          </a:blipFill>
        </p:spPr>
      </p:sp>
      <p:sp>
        <p:nvSpPr>
          <p:cNvPr name="Shape 405" id="405"/>
          <p:cNvSpPr txBox="1"/>
          <p:nvPr/>
        </p:nvSpPr>
        <p:spPr>
          <a:xfrm>
            <a:off y="1447800" x="3657600"/>
            <a:ext cy="5110162" cx="5110162"/>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406" id="406"/>
          <p:cNvSpPr txBox="1"/>
          <p:nvPr>
            <p:ph type="title"/>
          </p:nvPr>
        </p:nvSpPr>
        <p:spPr>
          <a:xfrm>
            <a:off y="4572000" x="609600"/>
            <a:ext cy="1143000" cx="2819400"/>
          </a:xfrm>
          <a:prstGeom prst="rect">
            <a:avLst/>
          </a:prstGeom>
          <a:noFill/>
          <a:ln>
            <a:noFill/>
          </a:ln>
        </p:spPr>
        <p:txBody>
          <a:bodyPr bIns="45700" tIns="45700" lIns="91425" anchor="ctr" anchorCtr="0" rIns="91425">
            <a:spAutoFit/>
          </a:bodyPr>
          <a:lstStyle/>
          <a:p>
            <a:pPr indent="0" marR="0" algn="l" marL="0" rtl="0" lvl="0">
              <a:spcBef>
                <a:spcPts val="0"/>
              </a:spcBef>
              <a:buClr>
                <a:schemeClr val="dk1"/>
              </a:buClr>
              <a:buSzPct val="25000"/>
              <a:buFont typeface="Arial"/>
              <a:buNone/>
            </a:pPr>
            <a:r>
              <a:rPr lang="en_US" i="0" baseline="0" strike="noStrike" sz="2400" b="0" cap="none" u="none">
                <a:solidFill>
                  <a:schemeClr val="accent1"/>
                </a:solidFill>
                <a:latin typeface="Arial"/>
                <a:ea typeface="Arial"/>
                <a:cs typeface="Arial"/>
                <a:sym typeface="Arial"/>
              </a:rPr>
              <a:t>YDK Morimoe Japanese digital artist with a very personal style, surreal and captivating</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11" id="411"/>
        <p:cNvGrpSpPr/>
        <p:nvPr/>
      </p:nvGrpSpPr>
      <p:grpSpPr>
        <a:xfrm>
          <a:off y="0" x="0"/>
          <a:ext cy="0" cx="0"/>
          <a:chOff y="0" x="0"/>
          <a:chExt cy="0" cx="0"/>
        </a:xfrm>
      </p:grpSpPr>
      <p:sp>
        <p:nvSpPr>
          <p:cNvPr name="Shape 412" id="412"/>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413" id="413"/>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2800" b="1" cap="none" u="none">
                <a:solidFill>
                  <a:srgbClr val="CC4125"/>
                </a:solidFill>
                <a:latin typeface="Arial"/>
                <a:ea typeface="Arial"/>
                <a:cs typeface="Arial"/>
                <a:sym typeface="Arial"/>
              </a:rPr>
              <a:t>Tips</a:t>
            </a:r>
            <a:r>
              <a:rPr lang="en_US" i="0" baseline="0" strike="noStrike" sz="2800" b="1" cap="none" u="none">
                <a:solidFill>
                  <a:srgbClr val="F6A690"/>
                </a:solidFill>
                <a:latin typeface="Arial"/>
                <a:ea typeface="Arial"/>
                <a:cs typeface="Arial"/>
                <a:sym typeface="Arial"/>
              </a:rPr>
              <a:t> </a:t>
            </a:r>
            <a:r>
              <a:rPr lang="en_US" i="0" baseline="0" strike="noStrike" sz="2800" b="1" cap="none" u="none">
                <a:solidFill>
                  <a:schemeClr val="accent2"/>
                </a:solidFill>
                <a:latin typeface="Arial"/>
                <a:ea typeface="Arial"/>
                <a:cs typeface="Arial"/>
                <a:sym typeface="Arial"/>
              </a:rPr>
              <a:t>: Connect to the subconscious mind/ </a:t>
            </a:r>
            <a:r>
              <a:rPr lang="en_US" sz="2800">
                <a:solidFill>
                  <a:schemeClr val="accent2"/>
                </a:solidFill>
              </a:rPr>
              <a:t>C</a:t>
            </a:r>
            <a:r>
              <a:rPr lang="en_US" i="0" baseline="0" strike="noStrike" sz="2800" b="1" cap="none" u="none">
                <a:solidFill>
                  <a:schemeClr val="accent2"/>
                </a:solidFill>
                <a:latin typeface="Arial"/>
                <a:ea typeface="Arial"/>
                <a:cs typeface="Arial"/>
                <a:sym typeface="Arial"/>
              </a:rPr>
              <a:t>reating dream</a:t>
            </a:r>
            <a:r>
              <a:rPr lang="en_US" sz="2800">
                <a:solidFill>
                  <a:schemeClr val="accent2"/>
                </a:solidFill>
              </a:rPr>
              <a:t>-</a:t>
            </a:r>
            <a:r>
              <a:rPr lang="en_US" i="0" baseline="0" strike="noStrike" sz="2800" b="1" cap="none" u="none">
                <a:solidFill>
                  <a:schemeClr val="accent2"/>
                </a:solidFill>
                <a:latin typeface="Arial"/>
                <a:ea typeface="Arial"/>
                <a:cs typeface="Arial"/>
                <a:sym typeface="Arial"/>
              </a:rPr>
              <a:t>like scenes.</a:t>
            </a:r>
          </a:p>
        </p:txBody>
      </p:sp>
      <p:sp>
        <p:nvSpPr>
          <p:cNvPr name="Shape 414" id="414"/>
          <p:cNvSpPr txBox="1"/>
          <p:nvPr/>
        </p:nvSpPr>
        <p:spPr>
          <a:xfrm>
            <a:off y="1358900" x="732630"/>
            <a:ext cy="5203799" cx="807719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2400" b="0" cap="none" u="none">
                <a:solidFill>
                  <a:schemeClr val="accent2"/>
                </a:solidFill>
                <a:latin typeface="Arial"/>
                <a:ea typeface="Arial"/>
                <a:cs typeface="Arial"/>
                <a:sym typeface="Arial"/>
              </a:rPr>
              <a:t>One way to evoke the subconscious is to tear out all kinds of pictures from </a:t>
            </a:r>
            <a:r>
              <a:rPr lang="en_US" i="0" baseline="0" strike="noStrike" sz="2400" b="0" cap="none" u="sng">
                <a:solidFill>
                  <a:schemeClr val="hlink"/>
                </a:solidFill>
                <a:latin typeface="Arial"/>
                <a:ea typeface="Arial"/>
                <a:cs typeface="Arial"/>
                <a:sym typeface="Arial"/>
                <a:hlinkClick r:id="rId4"/>
              </a:rPr>
              <a:t>magazines</a:t>
            </a:r>
            <a:r>
              <a:rPr lang="en_US" i="0" baseline="0" strike="noStrike" sz="2400" b="0" cap="none" u="none">
                <a:solidFill>
                  <a:schemeClr val="accent2"/>
                </a:solidFill>
                <a:latin typeface="Arial"/>
                <a:ea typeface="Arial"/>
                <a:cs typeface="Arial"/>
                <a:sym typeface="Arial"/>
              </a:rPr>
              <a:t>, and cut the subjects out. Place the images next to each other rand</a:t>
            </a:r>
            <a:r>
              <a:rPr lang="en_US" sz="2400">
                <a:solidFill>
                  <a:schemeClr val="accent2"/>
                </a:solidFill>
              </a:rPr>
              <a:t>omly</a:t>
            </a:r>
            <a:r>
              <a:rPr lang="en_US" i="0" baseline="0" strike="noStrike" sz="2400" b="0" cap="none" u="none">
                <a:solidFill>
                  <a:schemeClr val="accent2"/>
                </a:solidFill>
                <a:latin typeface="Arial"/>
                <a:ea typeface="Arial"/>
                <a:cs typeface="Arial"/>
                <a:sym typeface="Arial"/>
              </a:rPr>
              <a:t>. The strange combinations evoke mysterious emotions and memories, and some seem to go with others. Glue them down, and you have the beginning of a surreal picture.</a:t>
            </a:r>
            <a:br>
              <a:rPr lang="en_US" i="0" baseline="0" strike="noStrike" sz="2400" b="0" cap="none" u="none">
                <a:solidFill>
                  <a:schemeClr val="accent2"/>
                </a:solidFill>
                <a:latin typeface="Arial"/>
                <a:ea typeface="Arial"/>
                <a:cs typeface="Arial"/>
                <a:sym typeface="Arial"/>
              </a:rPr>
            </a:br>
            <a:r>
              <a:rPr lang="en_US" i="0" baseline="0" strike="noStrike" sz="2400" b="0" cap="none" u="none">
                <a:solidFill>
                  <a:schemeClr val="accent2"/>
                </a:solidFill>
                <a:latin typeface="Arial"/>
                <a:ea typeface="Arial"/>
                <a:cs typeface="Arial"/>
                <a:sym typeface="Arial"/>
              </a:rPr>
              <a:t>Another way to find surreal</a:t>
            </a:r>
            <a:r>
              <a:rPr lang="en_US" sz="2400">
                <a:solidFill>
                  <a:schemeClr val="accent2"/>
                </a:solidFill>
              </a:rPr>
              <a:t> </a:t>
            </a:r>
            <a:r>
              <a:rPr lang="en_US" i="0" baseline="0" strike="noStrike" sz="2400" b="0" cap="none" u="none">
                <a:solidFill>
                  <a:schemeClr val="accent2"/>
                </a:solidFill>
                <a:latin typeface="Arial"/>
                <a:ea typeface="Arial"/>
                <a:cs typeface="Arial"/>
                <a:sym typeface="Arial"/>
              </a:rPr>
              <a:t>subject</a:t>
            </a:r>
            <a:r>
              <a:rPr lang="en_US" sz="2400">
                <a:solidFill>
                  <a:schemeClr val="accent2"/>
                </a:solidFill>
              </a:rPr>
              <a:t> matter</a:t>
            </a:r>
            <a:r>
              <a:rPr lang="en_US" i="0" baseline="0" strike="noStrike" sz="2400" b="0" cap="none" u="none">
                <a:solidFill>
                  <a:schemeClr val="accent2"/>
                </a:solidFill>
                <a:latin typeface="Arial"/>
                <a:ea typeface="Arial"/>
                <a:cs typeface="Arial"/>
                <a:sym typeface="Arial"/>
              </a:rPr>
              <a:t> is to recall your dreams. Dreams </a:t>
            </a:r>
            <a:r>
              <a:rPr lang="en_US" sz="2400">
                <a:solidFill>
                  <a:schemeClr val="accent2"/>
                </a:solidFill>
              </a:rPr>
              <a:t>are products of</a:t>
            </a:r>
            <a:r>
              <a:rPr lang="en_US" i="0" baseline="0" strike="noStrike" sz="2400" b="0" cap="none" u="none">
                <a:solidFill>
                  <a:schemeClr val="accent2"/>
                </a:solidFill>
                <a:latin typeface="Arial"/>
                <a:ea typeface="Arial"/>
                <a:cs typeface="Arial"/>
                <a:sym typeface="Arial"/>
              </a:rPr>
              <a:t> the subco</a:t>
            </a:r>
            <a:r>
              <a:rPr lang="en_US" sz="2400">
                <a:solidFill>
                  <a:schemeClr val="accent2"/>
                </a:solidFill>
              </a:rPr>
              <a:t>nscious/</a:t>
            </a:r>
            <a:r>
              <a:rPr lang="en_US" i="0" baseline="0" strike="noStrike" sz="2400" b="0" cap="none" u="none">
                <a:solidFill>
                  <a:schemeClr val="accent2"/>
                </a:solidFill>
                <a:latin typeface="Arial"/>
                <a:ea typeface="Arial"/>
                <a:cs typeface="Arial"/>
                <a:sym typeface="Arial"/>
              </a:rPr>
              <a:t>unconscious </a:t>
            </a:r>
            <a:r>
              <a:rPr lang="en_US" sz="2400">
                <a:solidFill>
                  <a:schemeClr val="accent2"/>
                </a:solidFill>
              </a:rPr>
              <a:t>mind and are often surreal.</a:t>
            </a:r>
            <a:r>
              <a:rPr lang="en_US" i="0" baseline="0" strike="noStrike" sz="2400" b="0" cap="none" u="none">
                <a:solidFill>
                  <a:schemeClr val="accent2"/>
                </a:solidFill>
                <a:latin typeface="Arial"/>
                <a:ea typeface="Arial"/>
                <a:cs typeface="Arial"/>
                <a:sym typeface="Arial"/>
              </a:rPr>
              <a:t> Everyone dreams, so any </a:t>
            </a:r>
            <a:r>
              <a:rPr lang="en_US" sz="2400">
                <a:solidFill>
                  <a:schemeClr val="accent2"/>
                </a:solidFill>
              </a:rPr>
              <a:t>person is capable of producing</a:t>
            </a:r>
            <a:r>
              <a:rPr lang="en_US" i="0" baseline="0" strike="noStrike" sz="2400" b="0" cap="none" u="none">
                <a:solidFill>
                  <a:schemeClr val="accent2"/>
                </a:solidFill>
                <a:latin typeface="Arial"/>
                <a:ea typeface="Arial"/>
                <a:cs typeface="Arial"/>
                <a:sym typeface="Arial"/>
              </a:rPr>
              <a:t> surreal</a:t>
            </a:r>
            <a:r>
              <a:rPr lang="en_US" sz="2400">
                <a:solidFill>
                  <a:schemeClr val="accent2"/>
                </a:solidFill>
              </a:rPr>
              <a:t> subject matter.</a:t>
            </a:r>
            <a:r>
              <a:rPr lang="en_US" i="0" baseline="0" strike="noStrike" sz="2400" b="0" cap="none" u="none">
                <a:solidFill>
                  <a:schemeClr val="accent2"/>
                </a:solidFill>
                <a:latin typeface="Arial"/>
                <a:ea typeface="Arial"/>
                <a:cs typeface="Arial"/>
                <a:sym typeface="Arial"/>
              </a:rPr>
              <a:t> The primary difference between surreal art and realistic or abstract art is that the surreal artist p</a:t>
            </a:r>
            <a:r>
              <a:rPr lang="en_US" sz="2400">
                <a:solidFill>
                  <a:schemeClr val="accent2"/>
                </a:solidFill>
              </a:rPr>
              <a:t>laces</a:t>
            </a:r>
            <a:r>
              <a:rPr lang="en_US" i="0" baseline="0" strike="noStrike" sz="2400" b="0" cap="none" u="none">
                <a:solidFill>
                  <a:schemeClr val="accent2"/>
                </a:solidFill>
                <a:latin typeface="Arial"/>
                <a:ea typeface="Arial"/>
                <a:cs typeface="Arial"/>
                <a:sym typeface="Arial"/>
              </a:rPr>
              <a:t> real objects in strange places</a:t>
            </a:r>
            <a:r>
              <a:rPr lang="en_US" sz="2400">
                <a:solidFill>
                  <a:schemeClr val="accent2"/>
                </a:solidFill>
              </a:rPr>
              <a:t>,</a:t>
            </a:r>
            <a:r>
              <a:rPr lang="en_US" i="0" baseline="0" strike="noStrike" sz="2400" b="0" cap="none" u="none">
                <a:solidFill>
                  <a:schemeClr val="accent2"/>
                </a:solidFill>
                <a:latin typeface="Arial"/>
                <a:ea typeface="Arial"/>
                <a:cs typeface="Arial"/>
                <a:sym typeface="Arial"/>
              </a:rPr>
              <a:t> </a:t>
            </a:r>
            <a:r>
              <a:rPr lang="en_US" sz="2400">
                <a:solidFill>
                  <a:schemeClr val="accent2"/>
                </a:solidFill>
              </a:rPr>
              <a:t>creates unexpected</a:t>
            </a:r>
            <a:r>
              <a:rPr lang="en_US" i="0" baseline="0" strike="noStrike" sz="2400" b="0" cap="none" u="none">
                <a:solidFill>
                  <a:schemeClr val="accent2"/>
                </a:solidFill>
                <a:latin typeface="Arial"/>
                <a:ea typeface="Arial"/>
                <a:cs typeface="Arial"/>
                <a:sym typeface="Arial"/>
              </a:rPr>
              <a:t> juxtapositions, and/or has changed the objects to be slightly abnormal, although still recognizable</a:t>
            </a:r>
            <a:r>
              <a:rPr lang="en_US" sz="1800">
                <a:solidFill>
                  <a:schemeClr val="accent2"/>
                </a:solidFill>
              </a:rPr>
              <a:t>.</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18" id="418"/>
        <p:cNvGrpSpPr/>
        <p:nvPr/>
      </p:nvGrpSpPr>
      <p:grpSpPr>
        <a:xfrm>
          <a:off y="0" x="0"/>
          <a:ext cy="0" cx="0"/>
          <a:chOff y="0" x="0"/>
          <a:chExt cy="0" cx="0"/>
        </a:xfrm>
      </p:grpSpPr>
      <p:sp>
        <p:nvSpPr>
          <p:cNvPr name="Shape 419" id="419"/>
          <p:cNvSpPr txBox="1"/>
          <p:nvPr>
            <p:ph type="body" idx="1"/>
          </p:nvPr>
        </p:nvSpPr>
        <p:spPr>
          <a:xfrm>
            <a:off y="1066800" x="838200"/>
            <a:ext cy="858836" cx="7831136"/>
          </a:xfrm>
          <a:prstGeom prst="rect">
            <a:avLst/>
          </a:prstGeom>
          <a:noFill/>
          <a:ln>
            <a:noFill/>
          </a:ln>
        </p:spPr>
        <p:txBody>
          <a:bodyPr bIns="45700" tIns="45700" lIns="91425" anchor="t" anchorCtr="0" rIns="91425">
            <a:spAutoFit/>
          </a:bodyPr>
          <a:lstStyle/>
          <a:p>
            <a:pPr indent="457200" marR="0" algn="l" marL="0" rtl="0" lvl="0">
              <a:spcBef>
                <a:spcPts val="2000"/>
              </a:spcBef>
              <a:buClr>
                <a:schemeClr val="lt2"/>
              </a:buClr>
              <a:buSzPct val="90277"/>
              <a:buFont typeface="Arial"/>
              <a:buChar char="•"/>
            </a:pPr>
            <a:r>
              <a:rPr lang="en_US" i="0" baseline="0" strike="noStrike" sz="2400" b="0" cap="none" u="none">
                <a:solidFill>
                  <a:srgbClr val="000000"/>
                </a:solidFill>
                <a:latin typeface="Arial"/>
                <a:ea typeface="Arial"/>
                <a:cs typeface="Arial"/>
                <a:sym typeface="Arial"/>
              </a:rPr>
              <a:t>http://www.juxtapoz.com/Current/surreal-paintings-by-igor-morski</a:t>
            </a:r>
          </a:p>
        </p:txBody>
      </p:sp>
      <p:sp>
        <p:nvSpPr>
          <p:cNvPr name="Shape 420" id="420"/>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Surrealism</a:t>
            </a:r>
          </a:p>
        </p:txBody>
      </p:sp>
      <p:sp>
        <p:nvSpPr>
          <p:cNvPr name="Shape 421" id="421"/>
          <p:cNvSpPr txBox="1"/>
          <p:nvPr/>
        </p:nvSpPr>
        <p:spPr>
          <a:xfrm>
            <a:off y="2743200" x="3048000"/>
            <a:ext cy="292100" cx="470534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300" b="0" cap="none" u="none">
                <a:solidFill>
                  <a:schemeClr val="dk1"/>
                </a:solidFill>
                <a:latin typeface="Arial"/>
                <a:ea typeface="Arial"/>
                <a:cs typeface="Arial"/>
                <a:sym typeface="Arial"/>
              </a:rPr>
              <a:t>	</a:t>
            </a:r>
          </a:p>
        </p:txBody>
      </p:sp>
      <p:sp>
        <p:nvSpPr>
          <p:cNvPr name="Shape 422" id="422"/>
          <p:cNvSpPr txBox="1"/>
          <p:nvPr/>
        </p:nvSpPr>
        <p:spPr>
          <a:xfrm>
            <a:off y="5392737" x="4927600"/>
            <a:ext cy="292100" cx="18414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300" b="0" cap="none" u="none">
                <a:solidFill>
                  <a:schemeClr val="dk1"/>
                </a:solidFill>
                <a:latin typeface="Arial"/>
                <a:ea typeface="Arial"/>
                <a:cs typeface="Arial"/>
                <a:sym typeface="Arial"/>
              </a:rPr>
              <a:t>	</a:t>
            </a:r>
          </a:p>
        </p:txBody>
      </p:sp>
      <p:sp>
        <p:nvSpPr>
          <p:cNvPr name="Shape 423" id="423"/>
          <p:cNvSpPr/>
          <p:nvPr/>
        </p:nvSpPr>
        <p:spPr>
          <a:xfrm>
            <a:off y="2057400" x="381000"/>
            <a:ext cy="4495800" cx="4495800"/>
          </a:xfrm>
          <a:prstGeom prst="rect">
            <a:avLst/>
          </a:prstGeom>
          <a:blipFill>
            <a:blip r:embed="rId4"/>
            <a:stretch>
              <a:fillRect/>
            </a:stretch>
          </a:blipFill>
        </p:spPr>
      </p:sp>
      <p:sp>
        <p:nvSpPr>
          <p:cNvPr name="Shape 424" id="424"/>
          <p:cNvSpPr/>
          <p:nvPr/>
        </p:nvSpPr>
        <p:spPr>
          <a:xfrm>
            <a:off y="2057400" x="4419600"/>
            <a:ext cy="4495800" cx="4495800"/>
          </a:xfrm>
          <a:prstGeom prst="rect">
            <a:avLst/>
          </a:prstGeom>
          <a:blipFill>
            <a:blip r:embed="rId5"/>
            <a:stretch>
              <a:fillRect/>
            </a:stretch>
          </a:blipFill>
        </p:spPr>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28" id="428"/>
        <p:cNvGrpSpPr/>
        <p:nvPr/>
      </p:nvGrpSpPr>
      <p:grpSpPr>
        <a:xfrm>
          <a:off y="0" x="0"/>
          <a:ext cy="0" cx="0"/>
          <a:chOff y="0" x="0"/>
          <a:chExt cy="0" cx="0"/>
        </a:xfrm>
      </p:grpSpPr>
      <p:sp>
        <p:nvSpPr>
          <p:cNvPr name="Shape 429" id="429"/>
          <p:cNvSpPr txBox="1"/>
          <p:nvPr>
            <p:ph type="body" idx="1"/>
          </p:nvPr>
        </p:nvSpPr>
        <p:spPr>
          <a:xfrm>
            <a:off y="808625" x="838231"/>
            <a:ext cy="325499" cx="7831199"/>
          </a:xfrm>
          <a:prstGeom prst="rect">
            <a:avLst/>
          </a:prstGeom>
          <a:noFill/>
          <a:ln>
            <a:noFill/>
          </a:ln>
        </p:spPr>
        <p:txBody>
          <a:bodyPr bIns="45700" tIns="45700" lIns="91425" anchor="t" anchorCtr="0" rIns="91425">
            <a:spAutoFit/>
          </a:bodyPr>
          <a:lstStyle/>
          <a:p>
            <a:pPr indent="457200" marR="0" algn="l" marL="0" rtl="0" lvl="0">
              <a:lnSpc>
                <a:spcPct val="80000"/>
              </a:lnSpc>
              <a:spcBef>
                <a:spcPts val="2000"/>
              </a:spcBef>
              <a:buClr>
                <a:schemeClr val="lt2"/>
              </a:buClr>
              <a:buSzPct val="88235"/>
              <a:buFont typeface="Arial"/>
              <a:buChar char="•"/>
            </a:pPr>
            <a:r>
              <a:rPr lang="en_US" i="0" baseline="0" strike="noStrike" sz="1700" b="0" cap="none" u="sng">
                <a:solidFill>
                  <a:schemeClr val="hlink"/>
                </a:solidFill>
                <a:latin typeface="Arial"/>
                <a:ea typeface="Arial"/>
                <a:cs typeface="Arial"/>
                <a:sym typeface="Arial"/>
                <a:hlinkClick r:id="rId4"/>
              </a:rPr>
              <a:t>http://www.thedailytelecraft.com/2011/06/art-history-snippet-pop-surrealism.html</a:t>
            </a:r>
            <a:r>
              <a:rPr lang="en_US" i="0" baseline="0" strike="noStrike" sz="1700" b="0" cap="none" u="none">
                <a:solidFill>
                  <a:srgbClr val="000000"/>
                </a:solidFill>
                <a:latin typeface="Arial"/>
                <a:ea typeface="Arial"/>
                <a:cs typeface="Arial"/>
                <a:sym typeface="Arial"/>
              </a:rPr>
              <a:t> </a:t>
            </a:r>
          </a:p>
        </p:txBody>
      </p:sp>
      <p:sp>
        <p:nvSpPr>
          <p:cNvPr name="Shape 430" id="430"/>
          <p:cNvSpPr txBox="1"/>
          <p:nvPr>
            <p:ph type="title"/>
          </p:nvPr>
        </p:nvSpPr>
        <p:spPr>
          <a:xfrm>
            <a:off y="122825" x="838200"/>
            <a:ext cy="685799" cx="7831199"/>
          </a:xfrm>
          <a:prstGeom prst="rect">
            <a:avLst/>
          </a:prstGeom>
          <a:noFill/>
          <a:ln>
            <a:noFill/>
          </a:ln>
        </p:spPr>
        <p:txBody>
          <a:bodyPr bIns="45700" tIns="45700" lIns="91425" anchor="ctr" anchorCtr="0" rIns="91425">
            <a:spAutoFit/>
          </a:bodyPr>
          <a:lstStyle/>
          <a:p>
            <a:pPr indent="0" marR="0" algn="ctr" marL="0" rtl="0" lvl="0">
              <a:spcBef>
                <a:spcPts val="0"/>
              </a:spcBef>
              <a:buClr>
                <a:schemeClr val="accent1"/>
              </a:buClr>
              <a:buSzPct val="25000"/>
              <a:buFont typeface="Arial"/>
              <a:buNone/>
            </a:pPr>
            <a:r>
              <a:rPr lang="en_US" i="0" baseline="0" strike="noStrike" sz="3600" b="1" cap="none" u="sng">
                <a:solidFill>
                  <a:schemeClr val="accent1"/>
                </a:solidFill>
                <a:latin typeface="Arial"/>
                <a:ea typeface="Arial"/>
                <a:cs typeface="Arial"/>
                <a:sym typeface="Arial"/>
              </a:rPr>
              <a:t>NEO POP SURREALISM</a:t>
            </a:r>
          </a:p>
        </p:txBody>
      </p:sp>
      <p:sp>
        <p:nvSpPr>
          <p:cNvPr name="Shape 431" id="431"/>
          <p:cNvSpPr/>
          <p:nvPr/>
        </p:nvSpPr>
        <p:spPr>
          <a:xfrm>
            <a:off y="2514600" x="5029200"/>
            <a:ext cy="4064000" cx="3746500"/>
          </a:xfrm>
          <a:prstGeom prst="rect">
            <a:avLst/>
          </a:prstGeom>
          <a:blipFill>
            <a:blip r:embed="rId5"/>
            <a:stretch>
              <a:fillRect/>
            </a:stretch>
          </a:blipFill>
        </p:spPr>
      </p:sp>
      <p:sp>
        <p:nvSpPr>
          <p:cNvPr name="Shape 432" id="432"/>
          <p:cNvSpPr/>
          <p:nvPr/>
        </p:nvSpPr>
        <p:spPr>
          <a:xfrm>
            <a:off y="3815837" x="1988361"/>
            <a:ext cy="4064000" cx="2971800"/>
          </a:xfrm>
          <a:prstGeom prst="rect">
            <a:avLst/>
          </a:prstGeom>
          <a:blipFill>
            <a:blip r:embed="rId6"/>
            <a:stretch>
              <a:fillRect/>
            </a:stretch>
          </a:blipFill>
        </p:spPr>
      </p:sp>
      <p:sp>
        <p:nvSpPr>
          <p:cNvPr name="Shape 433" id="433"/>
          <p:cNvSpPr txBox="1"/>
          <p:nvPr/>
        </p:nvSpPr>
        <p:spPr>
          <a:xfrm>
            <a:off y="1482725" x="203200"/>
            <a:ext cy="2462099" cx="452129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2200" b="0" cap="none" u="none">
                <a:solidFill>
                  <a:schemeClr val="dk1"/>
                </a:solidFill>
                <a:latin typeface="Arial"/>
                <a:ea typeface="Arial"/>
                <a:cs typeface="Arial"/>
                <a:sym typeface="Arial"/>
              </a:rPr>
              <a:t>One of the major themes behind Pop Surrealism is criticism of corporate America. Pop surrealist work is often controversial because of its edgy political, violent, or sexual nature. Each work creates a narrative.</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288" id="288"/>
        <p:cNvGrpSpPr/>
        <p:nvPr/>
      </p:nvGrpSpPr>
      <p:grpSpPr>
        <a:xfrm>
          <a:off y="0" x="0"/>
          <a:ext cy="0" cx="0"/>
          <a:chOff y="0" x="0"/>
          <a:chExt cy="0" cx="0"/>
        </a:xfrm>
      </p:grpSpPr>
      <p:sp>
        <p:nvSpPr>
          <p:cNvPr name="Shape 289" id="289"/>
          <p:cNvSpPr txBox="1"/>
          <p:nvPr>
            <p:ph type="body" idx="1"/>
          </p:nvPr>
        </p:nvSpPr>
        <p:spPr>
          <a:xfrm>
            <a:off y="1063187" x="468379"/>
            <a:ext cy="3140100" cx="8218500"/>
          </a:xfrm>
          <a:prstGeom prst="rect">
            <a:avLst/>
          </a:prstGeom>
          <a:noFill/>
          <a:ln>
            <a:noFill/>
          </a:ln>
        </p:spPr>
        <p:txBody>
          <a:bodyPr bIns="45700" tIns="45700" lIns="91425" anchor="t" anchorCtr="0" rIns="91425">
            <a:spAutoFit/>
          </a:bodyPr>
          <a:lstStyle/>
          <a:p>
            <a:pPr indent="457200" marR="0" algn="l" marL="0" rtl="0" lvl="0">
              <a:spcBef>
                <a:spcPts val="600"/>
              </a:spcBef>
              <a:buClr>
                <a:srgbClr val="FED47D"/>
              </a:buClr>
              <a:buSzPct val="166666"/>
              <a:buFont typeface="Arial"/>
              <a:buChar char="•"/>
            </a:pPr>
            <a:r>
              <a:rPr lang="en_US" i="0" baseline="0" strike="noStrike" sz="2000" b="0" cap="none" u="none">
                <a:solidFill>
                  <a:schemeClr val="accent1"/>
                </a:solidFill>
                <a:latin typeface="Arial"/>
                <a:ea typeface="Arial"/>
                <a:cs typeface="Arial"/>
                <a:sym typeface="Arial"/>
              </a:rPr>
              <a:t>In general, realists render everyday characters, situations, dilemmas, and objects, all in a "true-to-life" manner. Realists tend to discard theatrical drama, lofty subjects and classical forms of art in favor of commonplace themes. The term is applied to, or used as a name for, various art movements or other groups of artists in </a:t>
            </a:r>
            <a:r>
              <a:rPr lang="en_US" i="0" baseline="0" strike="noStrike" sz="2000" b="0" cap="none" u="sng">
                <a:solidFill>
                  <a:schemeClr val="hlink"/>
                </a:solidFill>
                <a:latin typeface="Arial"/>
                <a:ea typeface="Arial"/>
                <a:cs typeface="Arial"/>
                <a:sym typeface="Arial"/>
                <a:hlinkClick r:id="rId4"/>
              </a:rPr>
              <a:t>art history</a:t>
            </a:r>
            <a:r>
              <a:rPr lang="en_US" i="0" baseline="0" strike="noStrike" sz="2000" b="0" cap="none" u="none">
                <a:solidFill>
                  <a:schemeClr val="accent1"/>
                </a:solidFill>
                <a:latin typeface="Arial"/>
                <a:ea typeface="Arial"/>
                <a:cs typeface="Arial"/>
                <a:sym typeface="Arial"/>
              </a:rPr>
              <a:t>. The artists at this time "told it as it is" so to speak. They drew what they had seen without any bias added. The artists simply focused on what was happening in front of them. </a:t>
            </a:r>
          </a:p>
        </p:txBody>
      </p:sp>
      <p:sp>
        <p:nvSpPr>
          <p:cNvPr name="Shape 290" id="290"/>
          <p:cNvSpPr txBox="1"/>
          <p:nvPr>
            <p:ph type="title"/>
          </p:nvPr>
        </p:nvSpPr>
        <p:spPr>
          <a:xfrm>
            <a:off y="0" x="855662"/>
            <a:ext cy="1143000" cx="7831199"/>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Realism-</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37" id="437"/>
        <p:cNvGrpSpPr/>
        <p:nvPr/>
      </p:nvGrpSpPr>
      <p:grpSpPr>
        <a:xfrm>
          <a:off y="0" x="0"/>
          <a:ext cy="0" cx="0"/>
          <a:chOff y="0" x="0"/>
          <a:chExt cy="0" cx="0"/>
        </a:xfrm>
      </p:grpSpPr>
      <p:sp>
        <p:nvSpPr>
          <p:cNvPr name="Shape 438" id="438"/>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a:pPr indent="457200" marR="0" algn="l" marL="0" rtl="0" lvl="0">
              <a:lnSpc>
                <a:spcPct val="80000"/>
              </a:lnSpc>
              <a:spcBef>
                <a:spcPts val="2000"/>
              </a:spcBef>
              <a:buClr>
                <a:schemeClr val="lt2"/>
              </a:buClr>
              <a:buSzPct val="90909"/>
              <a:buFont typeface="Arial"/>
              <a:buChar char="•"/>
            </a:pPr>
            <a:r>
              <a:rPr lang="en_US" i="0" baseline="0" strike="noStrike" sz="2200" b="1" cap="none" u="none">
                <a:solidFill>
                  <a:srgbClr val="000000"/>
                </a:solidFill>
                <a:latin typeface="Arial"/>
                <a:ea typeface="Arial"/>
                <a:cs typeface="Arial"/>
                <a:sym typeface="Arial"/>
              </a:rPr>
              <a:t>What are the characteristics of "Lowbrow"? </a:t>
            </a:r>
          </a:p>
          <a:p>
            <a:pPr indent="457200" marR="0" algn="l" marL="0" rtl="0" lvl="0">
              <a:lnSpc>
                <a:spcPct val="80000"/>
              </a:lnSpc>
              <a:spcBef>
                <a:spcPts val="2000"/>
              </a:spcBef>
              <a:buClr>
                <a:schemeClr val="lt2"/>
              </a:buClr>
              <a:buSzPct val="90909"/>
              <a:buFont typeface="Arial"/>
              <a:buChar char="•"/>
            </a:pPr>
            <a:r>
              <a:rPr lang="en_US" i="0" baseline="0" strike="noStrike" sz="2200" b="1" cap="none" u="none">
                <a:solidFill>
                  <a:srgbClr val="000000"/>
                </a:solidFill>
                <a:latin typeface="Arial"/>
                <a:ea typeface="Arial"/>
                <a:cs typeface="Arial"/>
                <a:sym typeface="Arial"/>
              </a:rPr>
              <a:t>Lowbrow was born of underground or "street" culture. </a:t>
            </a:r>
          </a:p>
          <a:p>
            <a:pPr indent="457200" marR="0" algn="l" marL="0" rtl="0" lvl="0">
              <a:lnSpc>
                <a:spcPct val="80000"/>
              </a:lnSpc>
              <a:spcBef>
                <a:spcPts val="2000"/>
              </a:spcBef>
              <a:buClr>
                <a:schemeClr val="lt2"/>
              </a:buClr>
              <a:buSzPct val="90909"/>
              <a:buFont typeface="Arial"/>
              <a:buChar char="•"/>
            </a:pPr>
            <a:r>
              <a:rPr lang="en_US" i="0" baseline="0" strike="noStrike" sz="2200" b="1" cap="none" u="none">
                <a:solidFill>
                  <a:srgbClr val="000000"/>
                </a:solidFill>
                <a:latin typeface="Arial"/>
                <a:ea typeface="Arial"/>
                <a:cs typeface="Arial"/>
                <a:sym typeface="Arial"/>
              </a:rPr>
              <a:t>The single most common tactic that Lowbrow artists employ is to poke fun at convention. They know the "rules" of art, and consciously choose not to abide by them.</a:t>
            </a:r>
          </a:p>
          <a:p>
            <a:pPr indent="457200" marR="0" algn="l" marL="0" rtl="0" lvl="0">
              <a:lnSpc>
                <a:spcPct val="80000"/>
              </a:lnSpc>
              <a:spcBef>
                <a:spcPts val="2000"/>
              </a:spcBef>
              <a:buClr>
                <a:schemeClr val="lt2"/>
              </a:buClr>
              <a:buSzPct val="90909"/>
              <a:buFont typeface="Arial"/>
              <a:buChar char="•"/>
            </a:pPr>
            <a:r>
              <a:rPr lang="en_US" i="0" baseline="0" strike="noStrike" sz="2200" b="1" cap="none" u="none">
                <a:solidFill>
                  <a:srgbClr val="000000"/>
                </a:solidFill>
                <a:latin typeface="Arial"/>
                <a:ea typeface="Arial"/>
                <a:cs typeface="Arial"/>
                <a:sym typeface="Arial"/>
              </a:rPr>
              <a:t>Lowbrow art has a sense of humor. Sometimes the humor is gleeful, sometimes it's impish and sometimes it's born of sarcastic comment, but it is always present.</a:t>
            </a:r>
          </a:p>
          <a:p>
            <a:pPr indent="457200" marR="0" algn="l" marL="0" rtl="0" lvl="0">
              <a:lnSpc>
                <a:spcPct val="80000"/>
              </a:lnSpc>
              <a:spcBef>
                <a:spcPts val="2000"/>
              </a:spcBef>
              <a:buClr>
                <a:schemeClr val="lt2"/>
              </a:buClr>
              <a:buSzPct val="90909"/>
              <a:buFont typeface="Arial"/>
              <a:buChar char="•"/>
            </a:pPr>
            <a:r>
              <a:rPr lang="en_US" i="0" baseline="0" strike="noStrike" sz="2200" b="1" cap="none" u="none">
                <a:solidFill>
                  <a:srgbClr val="000000"/>
                </a:solidFill>
                <a:latin typeface="Arial"/>
                <a:ea typeface="Arial"/>
                <a:cs typeface="Arial"/>
                <a:sym typeface="Arial"/>
              </a:rPr>
              <a:t>Lowbrow draws heavily on icons of popular culture, particularly those now commonly known as "Retro." Tail-end "Baby Boomers" will recognize them straight away, unless said Boomers were raised in an environment that disallowed outside influences.</a:t>
            </a:r>
          </a:p>
        </p:txBody>
      </p:sp>
      <p:sp>
        <p:nvSpPr>
          <p:cNvPr name="Shape 439" id="439"/>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 Pop Surrealism- A.K.A. Lowbrow Art</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43" id="443"/>
        <p:cNvGrpSpPr/>
        <p:nvPr/>
      </p:nvGrpSpPr>
      <p:grpSpPr>
        <a:xfrm>
          <a:off y="0" x="0"/>
          <a:ext cy="0" cx="0"/>
          <a:chOff y="0" x="0"/>
          <a:chExt cy="0" cx="0"/>
        </a:xfrm>
      </p:grpSpPr>
      <p:sp>
        <p:nvSpPr>
          <p:cNvPr name="Shape 444" id="444"/>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a:pPr indent="457200" marR="0" algn="l" marL="0" rtl="0" lvl="0">
              <a:spcBef>
                <a:spcPts val="2000"/>
              </a:spcBef>
              <a:buClr>
                <a:schemeClr val="lt2"/>
              </a:buClr>
              <a:buSzPct val="90277"/>
              <a:buFont typeface="Arial"/>
              <a:buChar char="•"/>
            </a:pPr>
            <a:r>
              <a:rPr lang="en_US" i="0" baseline="0" strike="noStrike" sz="2400" b="0" cap="none" u="none">
                <a:solidFill>
                  <a:srgbClr val="000000"/>
                </a:solidFill>
                <a:latin typeface="Arial"/>
                <a:ea typeface="Arial"/>
                <a:cs typeface="Arial"/>
                <a:sym typeface="Arial"/>
              </a:rPr>
              <a:t>Early on it was influenced by underground comics, punk and rock music, vintage pinups, and the 1960’s hot rod culture. Pop Surrealism has began to morph into much more. It is about culture with a distorted or surreal vision.  Pop Surrealism is often dreamy, slightly comical or even cartoonish with characters that look like dolls.</a:t>
            </a:r>
          </a:p>
          <a:p>
            <a:pPr indent="457200" marR="0" algn="l" marL="0" rtl="0" lvl="0">
              <a:spcBef>
                <a:spcPts val="2000"/>
              </a:spcBef>
              <a:buClr>
                <a:schemeClr val="lt2"/>
              </a:buClr>
              <a:buSzPct val="90277"/>
              <a:buFont typeface="Arial"/>
              <a:buChar char="•"/>
            </a:pPr>
            <a:r>
              <a:rPr lang="en_US" i="0" baseline="0" strike="noStrike" sz="2400" b="0" cap="none" u="sng">
                <a:solidFill>
                  <a:schemeClr val="hlink"/>
                </a:solidFill>
                <a:latin typeface="Arial"/>
                <a:ea typeface="Arial"/>
                <a:cs typeface="Arial"/>
                <a:sym typeface="Arial"/>
                <a:hlinkClick r:id="rId4"/>
              </a:rPr>
              <a:t>http://www.easycoursesportal.com/howtopaintpopsurrealismcourse/coursec/Less-1.htm</a:t>
            </a:r>
            <a:r>
              <a:rPr lang="en_US" i="0" baseline="0" strike="noStrike" sz="2400" b="0" cap="none" u="none">
                <a:solidFill>
                  <a:srgbClr val="000000"/>
                </a:solidFill>
                <a:latin typeface="Arial"/>
                <a:ea typeface="Arial"/>
                <a:cs typeface="Arial"/>
                <a:sym typeface="Arial"/>
              </a:rPr>
              <a:t>  </a:t>
            </a:r>
          </a:p>
        </p:txBody>
      </p:sp>
      <p:sp>
        <p:nvSpPr>
          <p:cNvPr name="Shape 445" id="445"/>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 Pop Surrealism</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49" id="449"/>
        <p:cNvGrpSpPr/>
        <p:nvPr/>
      </p:nvGrpSpPr>
      <p:grpSpPr>
        <a:xfrm>
          <a:off y="0" x="0"/>
          <a:ext cy="0" cx="0"/>
          <a:chOff y="0" x="0"/>
          <a:chExt cy="0" cx="0"/>
        </a:xfrm>
      </p:grpSpPr>
      <p:sp>
        <p:nvSpPr>
          <p:cNvPr name="Shape 450" id="450"/>
          <p:cNvSpPr txBox="1"/>
          <p:nvPr>
            <p:ph type="body" idx="1"/>
          </p:nvPr>
        </p:nvSpPr>
        <p:spPr>
          <a:xfrm>
            <a:off y="1046162" x="838200"/>
            <a:ext cy="1468499" cx="4249799"/>
          </a:xfrm>
          <a:prstGeom prst="rect">
            <a:avLst/>
          </a:prstGeom>
          <a:noFill/>
          <a:ln>
            <a:noFill/>
          </a:ln>
        </p:spPr>
        <p:txBody>
          <a:bodyPr bIns="45700" tIns="45700" lIns="91425" anchor="t" anchorCtr="0" rIns="91425">
            <a:spAutoFit/>
          </a:bodyPr>
          <a:lstStyle/>
          <a:p>
            <a:pPr indent="457200" marR="0" algn="l" marL="0" rtl="0" lvl="0">
              <a:lnSpc>
                <a:spcPct val="90000"/>
              </a:lnSpc>
              <a:spcBef>
                <a:spcPts val="2000"/>
              </a:spcBef>
              <a:buClr>
                <a:schemeClr val="lt2"/>
              </a:buClr>
              <a:buSzPct val="90277"/>
              <a:buFont typeface="Arial"/>
              <a:buChar char="•"/>
            </a:pPr>
            <a:r>
              <a:rPr lang="en_US" i="0" baseline="0" strike="noStrike" sz="2400" b="0" cap="none" u="none">
                <a:solidFill>
                  <a:srgbClr val="000000"/>
                </a:solidFill>
                <a:latin typeface="Arial"/>
                <a:ea typeface="Arial"/>
                <a:cs typeface="Arial"/>
                <a:sym typeface="Arial"/>
              </a:rPr>
              <a:t>In Mark Ryden's world, cherubic girls rub elbows with strange and mysterious figures. </a:t>
            </a:r>
          </a:p>
        </p:txBody>
      </p:sp>
      <p:sp>
        <p:nvSpPr>
          <p:cNvPr name="Shape 451" id="451"/>
          <p:cNvSpPr txBox="1"/>
          <p:nvPr>
            <p:ph type="title"/>
          </p:nvPr>
        </p:nvSpPr>
        <p:spPr>
          <a:xfrm>
            <a:off y="-96837" x="838200"/>
            <a:ext cy="1143000" cx="7831199"/>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Pop Surrealism </a:t>
            </a:r>
          </a:p>
        </p:txBody>
      </p:sp>
      <p:sp>
        <p:nvSpPr>
          <p:cNvPr name="Shape 452" id="452"/>
          <p:cNvSpPr/>
          <p:nvPr/>
        </p:nvSpPr>
        <p:spPr>
          <a:xfrm>
            <a:off y="1641475" x="5181600"/>
            <a:ext cy="5216524" cx="3752849"/>
          </a:xfrm>
          <a:prstGeom prst="rect">
            <a:avLst/>
          </a:prstGeom>
          <a:blipFill>
            <a:blip r:embed="rId4"/>
            <a:stretch>
              <a:fillRect/>
            </a:stretch>
          </a:blipFill>
        </p:spPr>
      </p:sp>
      <p:sp>
        <p:nvSpPr>
          <p:cNvPr name="Shape 453" id="453"/>
          <p:cNvSpPr/>
          <p:nvPr/>
        </p:nvSpPr>
        <p:spPr>
          <a:xfrm>
            <a:off y="2514600" x="304800"/>
            <a:ext cy="4089399" cx="5002211"/>
          </a:xfrm>
          <a:prstGeom prst="rect">
            <a:avLst/>
          </a:prstGeom>
          <a:blipFill>
            <a:blip r:embed="rId5"/>
            <a:stretch>
              <a:fillRect/>
            </a:stretch>
          </a:blipFill>
        </p:spPr>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57" id="457"/>
        <p:cNvGrpSpPr/>
        <p:nvPr/>
      </p:nvGrpSpPr>
      <p:grpSpPr>
        <a:xfrm>
          <a:off y="0" x="0"/>
          <a:ext cy="0" cx="0"/>
          <a:chOff y="0" x="0"/>
          <a:chExt cy="0" cx="0"/>
        </a:xfrm>
      </p:grpSpPr>
      <p:sp>
        <p:nvSpPr>
          <p:cNvPr name="Shape 458" id="458"/>
          <p:cNvSpPr txBox="1"/>
          <p:nvPr>
            <p:ph type="body" idx="1"/>
          </p:nvPr>
        </p:nvSpPr>
        <p:spPr>
          <a:xfrm>
            <a:off y="1590675" x="1039812"/>
            <a:ext cy="4987924" cx="7832724"/>
          </a:xfrm>
          <a:prstGeom prst="rect">
            <a:avLst/>
          </a:prstGeom>
          <a:noFill/>
          <a:ln>
            <a:noFill/>
          </a:ln>
        </p:spPr>
        <p:txBody>
          <a:bodyPr bIns="45700" tIns="45700" lIns="91425" anchor="t" anchorCtr="0" rIns="91425">
            <a:spAutoFit/>
          </a:bodyPr>
          <a:lstStyle/>
          <a:p/>
        </p:txBody>
      </p:sp>
      <p:sp>
        <p:nvSpPr>
          <p:cNvPr name="Shape 459" id="459"/>
          <p:cNvSpPr txBox="1"/>
          <p:nvPr>
            <p:ph type="title"/>
          </p:nvPr>
        </p:nvSpPr>
        <p:spPr>
          <a:xfrm>
            <a:off y="465137" x="855662"/>
            <a:ext cy="646112"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Bagshaw- Pop Surrealism</a:t>
            </a:r>
          </a:p>
        </p:txBody>
      </p:sp>
      <p:sp>
        <p:nvSpPr>
          <p:cNvPr name="Shape 460" id="460"/>
          <p:cNvSpPr/>
          <p:nvPr/>
        </p:nvSpPr>
        <p:spPr>
          <a:xfrm>
            <a:off y="1606550" x="1084262"/>
            <a:ext cy="5262562" cx="3714749"/>
          </a:xfrm>
          <a:prstGeom prst="rect">
            <a:avLst/>
          </a:prstGeom>
          <a:blipFill>
            <a:blip r:embed="rId4"/>
            <a:stretch>
              <a:fillRect/>
            </a:stretch>
          </a:blipFill>
        </p:spPr>
      </p:sp>
      <p:sp>
        <p:nvSpPr>
          <p:cNvPr name="Shape 461" id="461"/>
          <p:cNvSpPr txBox="1"/>
          <p:nvPr/>
        </p:nvSpPr>
        <p:spPr>
          <a:xfrm>
            <a:off y="1606550" x="1084262"/>
            <a:ext cy="5262562" cx="371475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462" id="462"/>
          <p:cNvSpPr/>
          <p:nvPr/>
        </p:nvSpPr>
        <p:spPr>
          <a:xfrm>
            <a:off y="1612900" x="4926012"/>
            <a:ext cy="5251450" cx="3633787"/>
          </a:xfrm>
          <a:prstGeom prst="rect">
            <a:avLst/>
          </a:prstGeom>
          <a:blipFill>
            <a:blip r:embed="rId5"/>
            <a:stretch>
              <a:fillRect/>
            </a:stretch>
          </a:blipFill>
        </p:spPr>
      </p:sp>
      <p:sp>
        <p:nvSpPr>
          <p:cNvPr name="Shape 463" id="463"/>
          <p:cNvSpPr txBox="1"/>
          <p:nvPr/>
        </p:nvSpPr>
        <p:spPr>
          <a:xfrm>
            <a:off y="1612900" x="4926012"/>
            <a:ext cy="5251449" cx="3633787"/>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68" id="468"/>
        <p:cNvGrpSpPr/>
        <p:nvPr/>
      </p:nvGrpSpPr>
      <p:grpSpPr>
        <a:xfrm>
          <a:off y="0" x="0"/>
          <a:ext cy="0" cx="0"/>
          <a:chOff y="0" x="0"/>
          <a:chExt cy="0" cx="0"/>
        </a:xfrm>
      </p:grpSpPr>
      <p:sp>
        <p:nvSpPr>
          <p:cNvPr name="Shape 469" id="469"/>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470" id="470"/>
          <p:cNvSpPr txBox="1"/>
          <p:nvPr>
            <p:ph type="title"/>
          </p:nvPr>
        </p:nvSpPr>
        <p:spPr>
          <a:xfrm>
            <a:off y="620712" x="855662"/>
            <a:ext cy="738187"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Detail of </a:t>
            </a:r>
            <a:r>
              <a:rPr lang="en_US">
                <a:solidFill>
                  <a:srgbClr val="860908"/>
                </a:solidFill>
              </a:rPr>
              <a:t>Bagshaw's work</a:t>
            </a:r>
          </a:p>
        </p:txBody>
      </p:sp>
      <p:sp>
        <p:nvSpPr>
          <p:cNvPr name="Shape 471" id="471"/>
          <p:cNvSpPr/>
          <p:nvPr/>
        </p:nvSpPr>
        <p:spPr>
          <a:xfrm>
            <a:off y="1481137" x="1714500"/>
            <a:ext cy="3895725" cx="5715000"/>
          </a:xfrm>
          <a:prstGeom prst="rect">
            <a:avLst/>
          </a:prstGeom>
          <a:blipFill>
            <a:blip r:embed="rId4"/>
            <a:stretch>
              <a:fillRect/>
            </a:stretch>
          </a:blipFill>
        </p:spPr>
      </p:sp>
      <p:sp>
        <p:nvSpPr>
          <p:cNvPr name="Shape 472" id="472"/>
          <p:cNvSpPr txBox="1"/>
          <p:nvPr/>
        </p:nvSpPr>
        <p:spPr>
          <a:xfrm>
            <a:off y="1481137" x="1714500"/>
            <a:ext cy="3895725" cx="57149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77" id="477"/>
        <p:cNvGrpSpPr/>
        <p:nvPr/>
      </p:nvGrpSpPr>
      <p:grpSpPr>
        <a:xfrm>
          <a:off y="0" x="0"/>
          <a:ext cy="0" cx="0"/>
          <a:chOff y="0" x="0"/>
          <a:chExt cy="0" cx="0"/>
        </a:xfrm>
      </p:grpSpPr>
      <p:sp>
        <p:nvSpPr>
          <p:cNvPr name="Shape 478" id="478"/>
          <p:cNvSpPr/>
          <p:nvPr/>
        </p:nvSpPr>
        <p:spPr>
          <a:xfrm>
            <a:off y="914400" x="4876800"/>
            <a:ext cy="5514974" cx="3962400"/>
          </a:xfrm>
          <a:prstGeom prst="rect">
            <a:avLst/>
          </a:prstGeom>
          <a:blipFill>
            <a:blip r:embed="rId4"/>
            <a:stretch>
              <a:fillRect/>
            </a:stretch>
          </a:blipFill>
        </p:spPr>
      </p:sp>
      <p:sp>
        <p:nvSpPr>
          <p:cNvPr name="Shape 479" id="479"/>
          <p:cNvSpPr txBox="1"/>
          <p:nvPr/>
        </p:nvSpPr>
        <p:spPr>
          <a:xfrm>
            <a:off y="914400" x="4876800"/>
            <a:ext cy="5514975" cx="39623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480" id="480"/>
          <p:cNvSpPr/>
          <p:nvPr/>
        </p:nvSpPr>
        <p:spPr>
          <a:xfrm>
            <a:off y="1371600" x="914400"/>
            <a:ext cy="4429124" cx="3771900"/>
          </a:xfrm>
          <a:prstGeom prst="rect">
            <a:avLst/>
          </a:prstGeom>
          <a:blipFill>
            <a:blip r:embed="rId5"/>
            <a:stretch>
              <a:fillRect/>
            </a:stretch>
          </a:blipFill>
        </p:spPr>
      </p:sp>
      <p:sp>
        <p:nvSpPr>
          <p:cNvPr name="Shape 481" id="481"/>
          <p:cNvSpPr txBox="1"/>
          <p:nvPr/>
        </p:nvSpPr>
        <p:spPr>
          <a:xfrm>
            <a:off y="1371600" x="914400"/>
            <a:ext cy="4429124" cx="377190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86" id="486"/>
        <p:cNvGrpSpPr/>
        <p:nvPr/>
      </p:nvGrpSpPr>
      <p:grpSpPr>
        <a:xfrm>
          <a:off y="0" x="0"/>
          <a:ext cy="0" cx="0"/>
          <a:chOff y="0" x="0"/>
          <a:chExt cy="0" cx="0"/>
        </a:xfrm>
      </p:grpSpPr>
      <p:sp>
        <p:nvSpPr>
          <p:cNvPr name="Shape 487" id="487"/>
          <p:cNvSpPr txBox="1"/>
          <p:nvPr>
            <p:ph type="title"/>
          </p:nvPr>
        </p:nvSpPr>
        <p:spPr>
          <a:xfrm>
            <a:off y="465137" x="855662"/>
            <a:ext cy="646112"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i="0" baseline="0" strike="noStrike" sz="3600" b="1" cap="none" u="none">
                <a:solidFill>
                  <a:schemeClr val="accent1"/>
                </a:solidFill>
                <a:latin typeface="Arial"/>
                <a:ea typeface="Arial"/>
                <a:cs typeface="Arial"/>
                <a:sym typeface="Arial"/>
              </a:rPr>
              <a:t>Pop Surrealism</a:t>
            </a:r>
          </a:p>
        </p:txBody>
      </p:sp>
      <p:sp>
        <p:nvSpPr>
          <p:cNvPr name="Shape 488" id="488"/>
          <p:cNvSpPr/>
          <p:nvPr/>
        </p:nvSpPr>
        <p:spPr>
          <a:xfrm>
            <a:off y="1466850" x="1714500"/>
            <a:ext cy="5391150" cx="5715000"/>
          </a:xfrm>
          <a:prstGeom prst="rect">
            <a:avLst/>
          </a:prstGeom>
          <a:blipFill>
            <a:blip r:embed="rId4"/>
            <a:stretch>
              <a:fillRect/>
            </a:stretch>
          </a:blipFill>
        </p:spPr>
      </p:sp>
      <p:sp>
        <p:nvSpPr>
          <p:cNvPr name="Shape 489" id="489"/>
          <p:cNvSpPr txBox="1"/>
          <p:nvPr/>
        </p:nvSpPr>
        <p:spPr>
          <a:xfrm>
            <a:off y="1466850" x="1714500"/>
            <a:ext cy="5391149" cx="57149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494" id="494"/>
        <p:cNvGrpSpPr/>
        <p:nvPr/>
      </p:nvGrpSpPr>
      <p:grpSpPr>
        <a:xfrm>
          <a:off y="0" x="0"/>
          <a:ext cy="0" cx="0"/>
          <a:chOff y="0" x="0"/>
          <a:chExt cy="0" cx="0"/>
        </a:xfrm>
      </p:grpSpPr>
      <p:sp>
        <p:nvSpPr>
          <p:cNvPr name="Shape 495" id="495"/>
          <p:cNvSpPr txBox="1"/>
          <p:nvPr>
            <p:ph type="title"/>
          </p:nvPr>
        </p:nvSpPr>
        <p:spPr>
          <a:xfrm>
            <a:off y="115887" x="855662"/>
            <a:ext cy="646199" cx="7831199"/>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i="0" baseline="0" strike="noStrike" sz="3600" b="1" cap="none" u="none">
                <a:solidFill>
                  <a:schemeClr val="accent1"/>
                </a:solidFill>
                <a:latin typeface="Arial"/>
                <a:ea typeface="Arial"/>
                <a:cs typeface="Arial"/>
                <a:sym typeface="Arial"/>
              </a:rPr>
              <a:t>Pop Surrealism</a:t>
            </a:r>
          </a:p>
        </p:txBody>
      </p:sp>
      <p:sp>
        <p:nvSpPr>
          <p:cNvPr name="Shape 496" id="496"/>
          <p:cNvSpPr/>
          <p:nvPr/>
        </p:nvSpPr>
        <p:spPr>
          <a:xfrm>
            <a:off y="762000" x="457200"/>
            <a:ext cy="5486400" cx="7239000"/>
          </a:xfrm>
          <a:prstGeom prst="rect">
            <a:avLst/>
          </a:prstGeom>
          <a:blipFill>
            <a:blip r:embed="rId4"/>
            <a:stretch>
              <a:fillRect/>
            </a:stretch>
          </a:blipFill>
        </p:spPr>
      </p:sp>
      <p:sp>
        <p:nvSpPr>
          <p:cNvPr name="Shape 497" id="497"/>
          <p:cNvSpPr txBox="1"/>
          <p:nvPr/>
        </p:nvSpPr>
        <p:spPr>
          <a:xfrm>
            <a:off y="762000" x="457200"/>
            <a:ext cy="5486399" cx="723900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02" id="502"/>
        <p:cNvGrpSpPr/>
        <p:nvPr/>
      </p:nvGrpSpPr>
      <p:grpSpPr>
        <a:xfrm>
          <a:off y="0" x="0"/>
          <a:ext cy="0" cx="0"/>
          <a:chOff y="0" x="0"/>
          <a:chExt cy="0" cx="0"/>
        </a:xfrm>
      </p:grpSpPr>
      <p:sp>
        <p:nvSpPr>
          <p:cNvPr name="Shape 503" id="503"/>
          <p:cNvSpPr txBox="1"/>
          <p:nvPr>
            <p:ph type="title"/>
          </p:nvPr>
        </p:nvSpPr>
        <p:spPr>
          <a:xfrm>
            <a:off y="465137" x="855662"/>
            <a:ext cy="646112"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i="0" baseline="0" strike="noStrike" sz="3600" b="1" cap="none" u="none">
                <a:solidFill>
                  <a:schemeClr val="accent1"/>
                </a:solidFill>
                <a:latin typeface="Arial"/>
                <a:ea typeface="Arial"/>
                <a:cs typeface="Arial"/>
                <a:sym typeface="Arial"/>
              </a:rPr>
              <a:t>Pop Surrealism</a:t>
            </a:r>
          </a:p>
        </p:txBody>
      </p:sp>
      <p:sp>
        <p:nvSpPr>
          <p:cNvPr name="Shape 504" id="504"/>
          <p:cNvSpPr/>
          <p:nvPr/>
        </p:nvSpPr>
        <p:spPr>
          <a:xfrm>
            <a:off y="1676400" x="914400"/>
            <a:ext cy="4876799" cx="6705599"/>
          </a:xfrm>
          <a:prstGeom prst="rect">
            <a:avLst/>
          </a:prstGeom>
          <a:blipFill>
            <a:blip r:embed="rId4"/>
            <a:stretch>
              <a:fillRect/>
            </a:stretch>
          </a:blipFill>
        </p:spPr>
      </p:sp>
      <p:sp>
        <p:nvSpPr>
          <p:cNvPr name="Shape 505" id="505"/>
          <p:cNvSpPr txBox="1"/>
          <p:nvPr/>
        </p:nvSpPr>
        <p:spPr>
          <a:xfrm>
            <a:off y="1676400" x="914400"/>
            <a:ext cy="4876799" cx="67055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10" id="510"/>
        <p:cNvGrpSpPr/>
        <p:nvPr/>
      </p:nvGrpSpPr>
      <p:grpSpPr>
        <a:xfrm>
          <a:off y="0" x="0"/>
          <a:ext cy="0" cx="0"/>
          <a:chOff y="0" x="0"/>
          <a:chExt cy="0" cx="0"/>
        </a:xfrm>
      </p:grpSpPr>
      <p:sp>
        <p:nvSpPr>
          <p:cNvPr name="Shape 511" id="511"/>
          <p:cNvSpPr txBox="1"/>
          <p:nvPr>
            <p:ph type="body" idx="1"/>
          </p:nvPr>
        </p:nvSpPr>
        <p:spPr>
          <a:xfrm>
            <a:off y="914400" x="838200"/>
            <a:ext cy="4052886" cx="4114800"/>
          </a:xfrm>
          <a:prstGeom prst="rect">
            <a:avLst/>
          </a:prstGeom>
          <a:noFill/>
          <a:ln>
            <a:noFill/>
          </a:ln>
        </p:spPr>
        <p:txBody>
          <a:bodyPr bIns="45700" tIns="45700" lIns="91425" anchor="t" anchorCtr="0" rIns="91425">
            <a:spAutoFit/>
          </a:bodyPr>
          <a:lstStyle/>
          <a:p>
            <a:pPr indent="457200" marR="0" algn="l" marL="0" rtl="0" lvl="0">
              <a:lnSpc>
                <a:spcPct val="90000"/>
              </a:lnSpc>
              <a:spcBef>
                <a:spcPts val="2000"/>
              </a:spcBef>
              <a:buClr>
                <a:schemeClr val="lt2"/>
              </a:buClr>
              <a:buSzPct val="91666"/>
              <a:buFont typeface="Arial"/>
              <a:buChar char="•"/>
            </a:pPr>
            <a:r>
              <a:rPr lang="en_US" i="0" baseline="0" strike="noStrike" sz="2000" b="0" cap="none" u="none">
                <a:solidFill>
                  <a:srgbClr val="000000"/>
                </a:solidFill>
                <a:latin typeface="Arial"/>
                <a:ea typeface="Arial"/>
                <a:cs typeface="Arial"/>
                <a:sym typeface="Arial"/>
              </a:rPr>
              <a:t>Stephen Hall</a:t>
            </a:r>
          </a:p>
          <a:p>
            <a:pPr indent="457200" marR="0" algn="l" marL="0" rtl="0" lvl="0">
              <a:lnSpc>
                <a:spcPct val="90000"/>
              </a:lnSpc>
              <a:spcBef>
                <a:spcPts val="2000"/>
              </a:spcBef>
              <a:buClr>
                <a:schemeClr val="lt2"/>
              </a:buClr>
              <a:buSzPct val="91666"/>
              <a:buFont typeface="Arial"/>
              <a:buChar char="•"/>
            </a:pPr>
            <a:r>
              <a:rPr lang="en_US" i="0" baseline="0" strike="noStrike" sz="2000" b="1" cap="none" u="none">
                <a:solidFill>
                  <a:srgbClr val="000000"/>
                </a:solidFill>
                <a:latin typeface="Arial"/>
                <a:ea typeface="Arial"/>
                <a:cs typeface="Arial"/>
                <a:sym typeface="Arial"/>
              </a:rPr>
              <a:t>"His large canvases in vividly saturated acrylic show cultural conflict and homogenization: a Japanese woman who, on closer examination, wears a pattern of Eames chairs in her kimono and is clutching McDonald's fries"- </a:t>
            </a:r>
            <a:r>
              <a:rPr lang="en_US" i="1" baseline="0" strike="noStrike" sz="2000" b="1" cap="none" u="none">
                <a:solidFill>
                  <a:srgbClr val="000000"/>
                </a:solidFill>
                <a:latin typeface="Arial"/>
                <a:ea typeface="Arial"/>
                <a:cs typeface="Arial"/>
                <a:sym typeface="Arial"/>
              </a:rPr>
              <a:t>New York Times, Tues November 22nd, 2011</a:t>
            </a:r>
          </a:p>
        </p:txBody>
      </p:sp>
      <p:sp>
        <p:nvSpPr>
          <p:cNvPr name="Shape 512" id="512"/>
          <p:cNvSpPr txBox="1"/>
          <p:nvPr>
            <p:ph type="title"/>
          </p:nvPr>
        </p:nvSpPr>
        <p:spPr>
          <a:xfrm>
            <a:off y="914400" x="855662"/>
            <a:ext cy="4445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1800" b="1" cap="none" u="none">
                <a:solidFill>
                  <a:schemeClr val="accent1"/>
                </a:solidFill>
                <a:latin typeface="Arial"/>
                <a:ea typeface="Arial"/>
                <a:cs typeface="Arial"/>
                <a:sym typeface="Arial"/>
              </a:rPr>
              <a:t>                                                                                         </a:t>
            </a:r>
            <a:r>
              <a:rPr lang="en_US" i="0" baseline="0" strike="noStrike" sz="2400" b="1" cap="none" u="none">
                <a:solidFill>
                  <a:schemeClr val="lt2"/>
                </a:solidFill>
                <a:latin typeface="Arial"/>
                <a:ea typeface="Arial"/>
                <a:cs typeface="Arial"/>
                <a:sym typeface="Arial"/>
              </a:rPr>
              <a:t>Surrealism</a:t>
            </a:r>
          </a:p>
        </p:txBody>
      </p:sp>
      <p:sp>
        <p:nvSpPr>
          <p:cNvPr name="Shape 513" id="513"/>
          <p:cNvSpPr/>
          <p:nvPr/>
        </p:nvSpPr>
        <p:spPr>
          <a:xfrm>
            <a:off y="1752600" x="5334000"/>
            <a:ext cy="4800600" cx="3429000"/>
          </a:xfrm>
          <a:prstGeom prst="rect">
            <a:avLst/>
          </a:prstGeom>
          <a:blipFill>
            <a:blip r:embed="rId4"/>
            <a:stretch>
              <a:fillRect/>
            </a:stretch>
          </a:blipFill>
        </p:spPr>
      </p:sp>
      <p:sp>
        <p:nvSpPr>
          <p:cNvPr name="Shape 514" id="514"/>
          <p:cNvSpPr txBox="1"/>
          <p:nvPr/>
        </p:nvSpPr>
        <p:spPr>
          <a:xfrm>
            <a:off y="1752600" x="5334000"/>
            <a:ext cy="4800600" cx="342900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515" id="515"/>
          <p:cNvSpPr txBox="1"/>
          <p:nvPr/>
        </p:nvSpPr>
        <p:spPr>
          <a:xfrm>
            <a:off y="6019800" x="914400"/>
            <a:ext cy="307974" cx="3557586"/>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800" b="0" cap="none" u="sng">
                <a:solidFill>
                  <a:schemeClr val="hlink"/>
                </a:solidFill>
                <a:latin typeface="Arial"/>
                <a:ea typeface="Arial"/>
                <a:cs typeface="Arial"/>
                <a:sym typeface="Arial"/>
                <a:hlinkClick r:id="rId5"/>
              </a:rPr>
              <a:t>http://www.stephenhallart.com/default.html</a:t>
            </a:r>
            <a:r>
              <a:rPr lang="en_US" i="0" baseline="0" strike="noStrike" sz="1800" b="0" cap="none" u="none">
                <a:solidFill>
                  <a:schemeClr val="dk1"/>
                </a:solidFill>
                <a:latin typeface="Arial"/>
                <a:ea typeface="Arial"/>
                <a:cs typeface="Arial"/>
                <a:sym typeface="Arial"/>
              </a:rPr>
              <a:t> </a:t>
            </a:r>
          </a:p>
        </p:txBody>
      </p:sp>
      <p:sp>
        <p:nvSpPr>
          <p:cNvPr name="Shape 516" id="516"/>
          <p:cNvSpPr txBox="1"/>
          <p:nvPr/>
        </p:nvSpPr>
        <p:spPr>
          <a:xfrm>
            <a:off y="228600" x="1981200"/>
            <a:ext cy="584200" cx="5562600"/>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3200" b="0" cap="none" u="sng">
                <a:solidFill>
                  <a:schemeClr val="dk1"/>
                </a:solidFill>
                <a:latin typeface="Arial"/>
                <a:ea typeface="Arial"/>
                <a:cs typeface="Arial"/>
                <a:sym typeface="Arial"/>
              </a:rPr>
              <a:t>POP SURREALISM</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295" id="295"/>
        <p:cNvGrpSpPr/>
        <p:nvPr/>
      </p:nvGrpSpPr>
      <p:grpSpPr>
        <a:xfrm>
          <a:off y="0" x="0"/>
          <a:ext cy="0" cx="0"/>
          <a:chOff y="0" x="0"/>
          <a:chExt cy="0" cx="0"/>
        </a:xfrm>
      </p:grpSpPr>
      <p:sp>
        <p:nvSpPr>
          <p:cNvPr name="Shape 296" id="296"/>
          <p:cNvSpPr txBox="1"/>
          <p:nvPr>
            <p:ph type="body" idx="1"/>
          </p:nvPr>
        </p:nvSpPr>
        <p:spPr>
          <a:xfrm>
            <a:off y="3352800" x="457200"/>
            <a:ext cy="1849436" cx="1963736"/>
          </a:xfrm>
          <a:prstGeom prst="rect">
            <a:avLst/>
          </a:prstGeom>
          <a:noFill/>
          <a:ln>
            <a:noFill/>
          </a:ln>
        </p:spPr>
        <p:txBody>
          <a:bodyPr bIns="45700" tIns="45700" lIns="91425" anchor="t" anchorCtr="0" rIns="91425">
            <a:spAutoFit/>
          </a:bodyPr>
          <a:lstStyle/>
          <a:p>
            <a:pPr indent="457200" marR="0" algn="l" marL="0" rtl="0" lvl="0">
              <a:spcBef>
                <a:spcPts val="2000"/>
              </a:spcBef>
              <a:buClr>
                <a:schemeClr val="lt2"/>
              </a:buClr>
              <a:buSzPct val="87962"/>
              <a:buFont typeface="Arial"/>
              <a:buChar char="•"/>
            </a:pPr>
            <a:r>
              <a:rPr lang="en_US" i="0" baseline="0" strike="noStrike" sz="1800" b="0" cap="none" u="none">
                <a:solidFill>
                  <a:schemeClr val="accent1"/>
                </a:solidFill>
                <a:latin typeface="Arial"/>
                <a:ea typeface="Arial"/>
                <a:cs typeface="Arial"/>
                <a:sym typeface="Arial"/>
              </a:rPr>
              <a:t>The Sleeping Spinner </a:t>
            </a:r>
          </a:p>
          <a:p>
            <a:pPr indent="457200" marR="0" algn="l" marL="0" rtl="0" lvl="0">
              <a:spcBef>
                <a:spcPts val="2000"/>
              </a:spcBef>
              <a:buClr>
                <a:schemeClr val="lt2"/>
              </a:buClr>
              <a:buSzPct val="87962"/>
              <a:buFont typeface="Arial"/>
              <a:buChar char="•"/>
            </a:pPr>
            <a:r>
              <a:rPr lang="en_US" i="0" baseline="0" strike="noStrike" sz="1800" b="0" cap="none" u="none">
                <a:solidFill>
                  <a:schemeClr val="accent1"/>
                </a:solidFill>
                <a:latin typeface="Arial"/>
                <a:ea typeface="Arial"/>
                <a:cs typeface="Arial"/>
                <a:sym typeface="Arial"/>
              </a:rPr>
              <a:t>by Gustave Courbet</a:t>
            </a:r>
          </a:p>
          <a:p>
            <a:r>
              <a:t/>
            </a:r>
          </a:p>
        </p:txBody>
      </p:sp>
      <p:sp>
        <p:nvSpPr>
          <p:cNvPr name="Shape 297" id="297"/>
          <p:cNvSpPr txBox="1"/>
          <p:nvPr>
            <p:ph type="title"/>
          </p:nvPr>
        </p:nvSpPr>
        <p:spPr>
          <a:xfrm>
            <a:off y="609600" x="762000"/>
            <a:ext cy="11430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2300" b="1" cap="none" u="none">
                <a:solidFill>
                  <a:schemeClr val="accent1"/>
                </a:solidFill>
                <a:latin typeface="Arial"/>
                <a:ea typeface="Arial"/>
                <a:cs typeface="Arial"/>
                <a:sym typeface="Arial"/>
              </a:rPr>
              <a:t>Realism is a style of art that depicts what the eye can see.  It tries to capture every</a:t>
            </a:r>
            <a:r>
              <a:rPr lang="en_US" sz="2300"/>
              <a:t>-</a:t>
            </a:r>
            <a:r>
              <a:rPr lang="en_US" i="0" baseline="0" strike="noStrike" sz="2300" b="1" cap="none" u="none">
                <a:solidFill>
                  <a:schemeClr val="accent1"/>
                </a:solidFill>
                <a:latin typeface="Arial"/>
                <a:ea typeface="Arial"/>
                <a:cs typeface="Arial"/>
                <a:sym typeface="Arial"/>
              </a:rPr>
              <a:t>day people doing every</a:t>
            </a:r>
            <a:r>
              <a:rPr lang="en_US" sz="2300"/>
              <a:t>-</a:t>
            </a:r>
            <a:r>
              <a:rPr lang="en_US" i="0" baseline="0" strike="noStrike" sz="2300" b="1" cap="none" u="none">
                <a:solidFill>
                  <a:schemeClr val="accent1"/>
                </a:solidFill>
                <a:latin typeface="Arial"/>
                <a:ea typeface="Arial"/>
                <a:cs typeface="Arial"/>
                <a:sym typeface="Arial"/>
              </a:rPr>
              <a:t>day ordinary things.</a:t>
            </a:r>
          </a:p>
        </p:txBody>
      </p:sp>
      <p:sp>
        <p:nvSpPr>
          <p:cNvPr name="Shape 298" id="298"/>
          <p:cNvSpPr/>
          <p:nvPr/>
        </p:nvSpPr>
        <p:spPr>
          <a:xfrm>
            <a:off y="1752600" x="2590800"/>
            <a:ext cy="4429124" cx="5867399"/>
          </a:xfrm>
          <a:prstGeom prst="rect">
            <a:avLst/>
          </a:prstGeom>
          <a:blipFill>
            <a:blip r:embed="rId4"/>
            <a:stretch>
              <a:fillRect/>
            </a:stretch>
          </a:blipFill>
        </p:spPr>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20" id="520"/>
        <p:cNvGrpSpPr/>
        <p:nvPr/>
      </p:nvGrpSpPr>
      <p:grpSpPr>
        <a:xfrm>
          <a:off y="0" x="0"/>
          <a:ext cy="0" cx="0"/>
          <a:chOff y="0" x="0"/>
          <a:chExt cy="0" cx="0"/>
        </a:xfrm>
      </p:grpSpPr>
      <p:sp>
        <p:nvSpPr>
          <p:cNvPr name="Shape 521" id="521"/>
          <p:cNvSpPr/>
          <p:nvPr/>
        </p:nvSpPr>
        <p:spPr>
          <a:xfrm>
            <a:off y="457200" x="1295400"/>
            <a:ext cy="6400800" cx="6753224"/>
          </a:xfrm>
          <a:prstGeom prst="rect">
            <a:avLst/>
          </a:prstGeom>
          <a:blipFill>
            <a:blip r:embed="rId4"/>
            <a:stretch>
              <a:fillRect/>
            </a:stretch>
          </a:blipFill>
        </p:spPr>
      </p:sp>
      <p:sp>
        <p:nvSpPr>
          <p:cNvPr name="Shape 522" id="522"/>
          <p:cNvSpPr txBox="1"/>
          <p:nvPr/>
        </p:nvSpPr>
        <p:spPr>
          <a:xfrm>
            <a:off y="457200" x="1295400"/>
            <a:ext cy="6400799" cx="6753225"/>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27" id="527"/>
        <p:cNvGrpSpPr/>
        <p:nvPr/>
      </p:nvGrpSpPr>
      <p:grpSpPr>
        <a:xfrm>
          <a:off y="0" x="0"/>
          <a:ext cy="0" cx="0"/>
          <a:chOff y="0" x="0"/>
          <a:chExt cy="0" cx="0"/>
        </a:xfrm>
      </p:grpSpPr>
      <p:sp>
        <p:nvSpPr>
          <p:cNvPr name="Shape 528" id="528"/>
          <p:cNvSpPr/>
          <p:nvPr/>
        </p:nvSpPr>
        <p:spPr>
          <a:xfrm>
            <a:off y="228600" x="1524000"/>
            <a:ext cy="6477000" cx="6597649"/>
          </a:xfrm>
          <a:prstGeom prst="rect">
            <a:avLst/>
          </a:prstGeom>
          <a:blipFill>
            <a:blip r:embed="rId4"/>
            <a:stretch>
              <a:fillRect/>
            </a:stretch>
          </a:blipFill>
        </p:spPr>
      </p:sp>
      <p:sp>
        <p:nvSpPr>
          <p:cNvPr name="Shape 529" id="529"/>
          <p:cNvSpPr txBox="1"/>
          <p:nvPr/>
        </p:nvSpPr>
        <p:spPr>
          <a:xfrm>
            <a:off y="228600" x="1524000"/>
            <a:ext cy="6476999" cx="659764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34" id="534"/>
        <p:cNvGrpSpPr/>
        <p:nvPr/>
      </p:nvGrpSpPr>
      <p:grpSpPr>
        <a:xfrm>
          <a:off y="0" x="0"/>
          <a:ext cy="0" cx="0"/>
          <a:chOff y="0" x="0"/>
          <a:chExt cy="0" cx="0"/>
        </a:xfrm>
      </p:grpSpPr>
      <p:sp>
        <p:nvSpPr>
          <p:cNvPr name="Shape 535" id="535"/>
          <p:cNvSpPr/>
          <p:nvPr/>
        </p:nvSpPr>
        <p:spPr>
          <a:xfrm>
            <a:off y="0" x="2006600"/>
            <a:ext cy="6858000" cx="5130800"/>
          </a:xfrm>
          <a:prstGeom prst="rect">
            <a:avLst/>
          </a:prstGeom>
          <a:blipFill>
            <a:blip r:embed="rId4"/>
            <a:stretch>
              <a:fillRect/>
            </a:stretch>
          </a:blipFill>
        </p:spPr>
      </p:sp>
      <p:sp>
        <p:nvSpPr>
          <p:cNvPr name="Shape 536" id="536"/>
          <p:cNvSpPr txBox="1"/>
          <p:nvPr/>
        </p:nvSpPr>
        <p:spPr>
          <a:xfrm>
            <a:off y="0" x="2006600"/>
            <a:ext cy="6858000" cx="513080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41" id="541"/>
        <p:cNvGrpSpPr/>
        <p:nvPr/>
      </p:nvGrpSpPr>
      <p:grpSpPr>
        <a:xfrm>
          <a:off y="0" x="0"/>
          <a:ext cy="0" cx="0"/>
          <a:chOff y="0" x="0"/>
          <a:chExt cy="0" cx="0"/>
        </a:xfrm>
      </p:grpSpPr>
      <p:sp>
        <p:nvSpPr>
          <p:cNvPr name="Shape 542" id="542"/>
          <p:cNvSpPr txBox="1"/>
          <p:nvPr>
            <p:ph type="body" idx="1"/>
          </p:nvPr>
        </p:nvSpPr>
        <p:spPr>
          <a:xfrm>
            <a:off y="2412900" x="3511474"/>
            <a:ext cy="1016099" cx="2383800"/>
          </a:xfrm>
          <a:prstGeom prst="rect">
            <a:avLst/>
          </a:prstGeom>
          <a:noFill/>
          <a:ln>
            <a:noFill/>
          </a:ln>
        </p:spPr>
        <p:txBody>
          <a:bodyPr bIns="45700" tIns="45700" lIns="91425" anchor="t" anchorCtr="0" rIns="91425">
            <a:spAutoFit/>
          </a:bodyPr>
          <a:lstStyle/>
          <a:p>
            <a:pPr indent="457200" marR="0" algn="l" marL="0" rtl="0" lvl="0">
              <a:spcBef>
                <a:spcPts val="600"/>
              </a:spcBef>
              <a:buClr>
                <a:srgbClr val="FED47D"/>
              </a:buClr>
              <a:buSzPct val="166666"/>
              <a:buFont typeface="Arial"/>
              <a:buChar char="•"/>
            </a:pPr>
            <a:r>
              <a:rPr lang="en_US" i="0" baseline="0" strike="noStrike" sz="3000" b="0" cap="none" u="none">
                <a:solidFill>
                  <a:srgbClr val="000000"/>
                </a:solidFill>
                <a:latin typeface="Arial"/>
                <a:ea typeface="Arial"/>
                <a:cs typeface="Arial"/>
                <a:sym typeface="Arial"/>
              </a:rPr>
              <a:t>Michael Shapcott</a:t>
            </a:r>
          </a:p>
        </p:txBody>
      </p:sp>
      <p:sp>
        <p:nvSpPr>
          <p:cNvPr name="Shape 543" id="543"/>
          <p:cNvSpPr txBox="1"/>
          <p:nvPr>
            <p:ph type="title"/>
          </p:nvPr>
        </p:nvSpPr>
        <p:spPr>
          <a:xfrm>
            <a:off y="228600" x="533400"/>
            <a:ext cy="646112"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Contemporary Artists-</a:t>
            </a:r>
          </a:p>
        </p:txBody>
      </p:sp>
      <p:sp>
        <p:nvSpPr>
          <p:cNvPr name="Shape 544" id="544"/>
          <p:cNvSpPr/>
          <p:nvPr/>
        </p:nvSpPr>
        <p:spPr>
          <a:xfrm>
            <a:off y="3124200" x="0"/>
            <a:ext cy="3500437" cx="3359149"/>
          </a:xfrm>
          <a:prstGeom prst="rect">
            <a:avLst/>
          </a:prstGeom>
          <a:blipFill>
            <a:blip r:embed="rId4"/>
            <a:stretch>
              <a:fillRect/>
            </a:stretch>
          </a:blipFill>
        </p:spPr>
      </p:sp>
      <p:sp>
        <p:nvSpPr>
          <p:cNvPr name="Shape 545" id="545"/>
          <p:cNvSpPr txBox="1"/>
          <p:nvPr/>
        </p:nvSpPr>
        <p:spPr>
          <a:xfrm>
            <a:off y="3124200" x="0"/>
            <a:ext cy="3500436" cx="335914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546" id="546"/>
          <p:cNvSpPr/>
          <p:nvPr/>
        </p:nvSpPr>
        <p:spPr>
          <a:xfrm>
            <a:off y="609600" x="6096000"/>
            <a:ext cy="2608262" cx="2641600"/>
          </a:xfrm>
          <a:prstGeom prst="rect">
            <a:avLst/>
          </a:prstGeom>
          <a:blipFill>
            <a:blip r:embed="rId5"/>
            <a:stretch>
              <a:fillRect/>
            </a:stretch>
          </a:blipFill>
        </p:spPr>
      </p:sp>
      <p:sp>
        <p:nvSpPr>
          <p:cNvPr name="Shape 547" id="547"/>
          <p:cNvSpPr txBox="1"/>
          <p:nvPr/>
        </p:nvSpPr>
        <p:spPr>
          <a:xfrm>
            <a:off y="609600" x="6096000"/>
            <a:ext cy="2608261" cx="264160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548" id="548"/>
          <p:cNvSpPr/>
          <p:nvPr/>
        </p:nvSpPr>
        <p:spPr>
          <a:xfrm>
            <a:off y="3429000" x="5334000"/>
            <a:ext cy="3076574" cx="3435349"/>
          </a:xfrm>
          <a:prstGeom prst="rect">
            <a:avLst/>
          </a:prstGeom>
          <a:blipFill>
            <a:blip r:embed="rId6"/>
            <a:stretch>
              <a:fillRect/>
            </a:stretch>
          </a:blipFill>
        </p:spPr>
      </p:sp>
      <p:sp>
        <p:nvSpPr>
          <p:cNvPr name="Shape 549" id="549"/>
          <p:cNvSpPr txBox="1"/>
          <p:nvPr/>
        </p:nvSpPr>
        <p:spPr>
          <a:xfrm>
            <a:off y="3429000" x="5334000"/>
            <a:ext cy="3076574" cx="343535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550" id="550"/>
          <p:cNvSpPr txBox="1"/>
          <p:nvPr/>
        </p:nvSpPr>
        <p:spPr>
          <a:xfrm>
            <a:off y="1066800" x="685800"/>
            <a:ext cy="1784349" cx="4572000"/>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2200" b="0" cap="none" u="none">
                <a:solidFill>
                  <a:schemeClr val="dk1"/>
                </a:solidFill>
                <a:latin typeface="Arial"/>
                <a:ea typeface="Arial"/>
                <a:cs typeface="Arial"/>
                <a:sym typeface="Arial"/>
              </a:rPr>
              <a:t>Contemporary art is highly individualistic.  It is about freedom of expression, the chance to make one’s mark</a:t>
            </a:r>
            <a:r>
              <a:rPr lang="en_US" sz="2200">
                <a:solidFill>
                  <a:schemeClr val="dk1"/>
                </a:solidFill>
              </a:rPr>
              <a:t>, </a:t>
            </a:r>
            <a:r>
              <a:rPr lang="en_US" i="0" baseline="0" strike="noStrike" sz="2200" b="0" cap="none" u="none">
                <a:solidFill>
                  <a:schemeClr val="dk1"/>
                </a:solidFill>
                <a:latin typeface="Arial"/>
                <a:ea typeface="Arial"/>
                <a:cs typeface="Arial"/>
                <a:sym typeface="Arial"/>
              </a:rPr>
              <a:t>and speaking with a distinctive voice.</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55" id="555"/>
        <p:cNvGrpSpPr/>
        <p:nvPr/>
      </p:nvGrpSpPr>
      <p:grpSpPr>
        <a:xfrm>
          <a:off y="0" x="0"/>
          <a:ext cy="0" cx="0"/>
          <a:chOff y="0" x="0"/>
          <a:chExt cy="0" cx="0"/>
        </a:xfrm>
      </p:grpSpPr>
      <p:sp>
        <p:nvSpPr>
          <p:cNvPr name="Shape 556" id="556"/>
          <p:cNvSpPr txBox="1"/>
          <p:nvPr>
            <p:ph type="title"/>
          </p:nvPr>
        </p:nvSpPr>
        <p:spPr>
          <a:xfrm>
            <a:off y="1420812" x="381000"/>
            <a:ext cy="1323975" cx="8305799"/>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Times New Roman"/>
              <a:buNone/>
            </a:pPr>
            <a:r>
              <a:rPr lang="en_US" i="0" baseline="0" strike="noStrike" sz="2000" b="0" cap="none" u="none">
                <a:solidFill>
                  <a:srgbClr val="000000"/>
                </a:solidFill>
                <a:latin typeface="Times New Roman"/>
                <a:ea typeface="Times New Roman"/>
                <a:cs typeface="Times New Roman"/>
                <a:sym typeface="Times New Roman"/>
              </a:rPr>
              <a:t>Michael Shapcott (born June 6, 1982 in Hartford, Connecticut) is a Central Connecticut-based painter, known for his daring color palette and emotionally charged portraits. His work deals with highly detailed graphite drawings which he then paints with colorful washes in oil and acrylic paints</a:t>
            </a:r>
          </a:p>
        </p:txBody>
      </p:sp>
      <p:sp>
        <p:nvSpPr>
          <p:cNvPr name="Shape 557" id="557"/>
          <p:cNvSpPr/>
          <p:nvPr/>
        </p:nvSpPr>
        <p:spPr>
          <a:xfrm>
            <a:off y="3248025" x="1905000"/>
            <a:ext cy="3609975" cx="5715000"/>
          </a:xfrm>
          <a:prstGeom prst="rect">
            <a:avLst/>
          </a:prstGeom>
          <a:blipFill>
            <a:blip r:embed="rId4"/>
            <a:stretch>
              <a:fillRect/>
            </a:stretch>
          </a:blipFill>
        </p:spPr>
      </p:sp>
      <p:sp>
        <p:nvSpPr>
          <p:cNvPr name="Shape 558" id="558"/>
          <p:cNvSpPr txBox="1"/>
          <p:nvPr/>
        </p:nvSpPr>
        <p:spPr>
          <a:xfrm>
            <a:off y="3248025" x="1905000"/>
            <a:ext cy="3609975" cx="57149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559" id="559"/>
          <p:cNvSpPr txBox="1"/>
          <p:nvPr/>
        </p:nvSpPr>
        <p:spPr>
          <a:xfrm>
            <a:off y="228600" x="990600"/>
            <a:ext cy="630236" cx="437514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3500" b="0" cap="none" u="none">
                <a:solidFill>
                  <a:schemeClr val="dk1"/>
                </a:solidFill>
                <a:latin typeface="Arial"/>
                <a:ea typeface="Arial"/>
                <a:cs typeface="Arial"/>
                <a:sym typeface="Arial"/>
              </a:rPr>
              <a:t>Contemporary Artists</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64" id="564"/>
        <p:cNvGrpSpPr/>
        <p:nvPr/>
      </p:nvGrpSpPr>
      <p:grpSpPr>
        <a:xfrm>
          <a:off y="0" x="0"/>
          <a:ext cy="0" cx="0"/>
          <a:chOff y="0" x="0"/>
          <a:chExt cy="0" cx="0"/>
        </a:xfrm>
      </p:grpSpPr>
      <p:sp>
        <p:nvSpPr>
          <p:cNvPr name="Shape 565" id="565"/>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a:pPr indent="457200" marR="0" algn="l" marL="0" rtl="0" lvl="0">
              <a:spcBef>
                <a:spcPts val="2000"/>
              </a:spcBef>
              <a:buClr>
                <a:schemeClr val="lt2"/>
              </a:buClr>
              <a:buSzPct val="90277"/>
              <a:buFont typeface="Arial"/>
              <a:buChar char="•"/>
            </a:pPr>
            <a:r>
              <a:rPr lang="en_US" i="0" baseline="0" strike="noStrike" sz="2400" b="0" cap="none" u="sng">
                <a:solidFill>
                  <a:schemeClr val="hlink"/>
                </a:solidFill>
                <a:latin typeface="Arial"/>
                <a:ea typeface="Arial"/>
                <a:cs typeface="Arial"/>
                <a:sym typeface="Arial"/>
                <a:hlinkClick r:id="rId4"/>
              </a:rPr>
              <a:t>http://www.youtube.com/watch?v=g857UNIKQsM</a:t>
            </a:r>
          </a:p>
          <a:p>
            <a:pPr indent="457200" marR="0" algn="l" marL="0" rtl="0" lvl="0">
              <a:spcBef>
                <a:spcPts val="2000"/>
              </a:spcBef>
              <a:buClr>
                <a:schemeClr val="lt2"/>
              </a:buClr>
              <a:buSzPct val="90277"/>
              <a:buFont typeface="Arial"/>
              <a:buChar char="•"/>
            </a:pPr>
            <a:r>
              <a:rPr lang="en_US" i="0" baseline="0" strike="noStrike" sz="2400" b="0" cap="none" u="sng">
                <a:solidFill>
                  <a:schemeClr val="hlink"/>
                </a:solidFill>
                <a:latin typeface="Arial"/>
                <a:ea typeface="Arial"/>
                <a:cs typeface="Arial"/>
                <a:sym typeface="Arial"/>
                <a:hlinkClick r:id="rId5"/>
              </a:rPr>
              <a:t>http://mayhemandmuse.com/agnes-ceciles-world-of-watercolor/</a:t>
            </a:r>
            <a:r>
              <a:rPr lang="en_US" i="0" baseline="0" strike="noStrike" sz="2400" b="0" cap="none" u="none">
                <a:solidFill>
                  <a:srgbClr val="000000"/>
                </a:solidFill>
                <a:latin typeface="Arial"/>
                <a:ea typeface="Arial"/>
                <a:cs typeface="Arial"/>
                <a:sym typeface="Arial"/>
              </a:rPr>
              <a:t> </a:t>
            </a:r>
          </a:p>
          <a:p>
            <a:pPr indent="457200" marR="0" algn="l" marL="0" rtl="0" lvl="0">
              <a:spcBef>
                <a:spcPts val="2000"/>
              </a:spcBef>
              <a:buClr>
                <a:schemeClr val="lt2"/>
              </a:buClr>
              <a:buSzPct val="90277"/>
              <a:buFont typeface="Arial"/>
              <a:buChar char="•"/>
            </a:pPr>
            <a:r>
              <a:rPr lang="en_US" i="0" baseline="0" strike="noStrike" sz="2400" b="1" cap="none" u="none">
                <a:solidFill>
                  <a:srgbClr val="000000"/>
                </a:solidFill>
                <a:latin typeface="Arial"/>
                <a:ea typeface="Arial"/>
                <a:cs typeface="Arial"/>
                <a:sym typeface="Arial"/>
              </a:rPr>
              <a:t>Agnes Cecile is a pseudonym for Italian artist Silvia Pelissero</a:t>
            </a:r>
          </a:p>
          <a:p>
            <a:r>
              <a:t/>
            </a:r>
          </a:p>
        </p:txBody>
      </p:sp>
      <p:sp>
        <p:nvSpPr>
          <p:cNvPr name="Shape 566" id="566"/>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Contemporary Artists</a:t>
            </a:r>
          </a:p>
        </p:txBody>
      </p:sp>
      <p:sp>
        <p:nvSpPr>
          <p:cNvPr name="Shape 567" id="567"/>
          <p:cNvSpPr/>
          <p:nvPr/>
        </p:nvSpPr>
        <p:spPr>
          <a:xfrm>
            <a:off y="3492500" x="3810000"/>
            <a:ext cy="3365499" cx="5065712"/>
          </a:xfrm>
          <a:prstGeom prst="rect">
            <a:avLst/>
          </a:prstGeom>
          <a:blipFill>
            <a:blip r:embed="rId6"/>
            <a:stretch>
              <a:fillRect/>
            </a:stretch>
          </a:blipFill>
        </p:spPr>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71" id="571"/>
        <p:cNvGrpSpPr/>
        <p:nvPr/>
      </p:nvGrpSpPr>
      <p:grpSpPr>
        <a:xfrm>
          <a:off y="0" x="0"/>
          <a:ext cy="0" cx="0"/>
          <a:chOff y="0" x="0"/>
          <a:chExt cy="0" cx="0"/>
        </a:xfrm>
      </p:grpSpPr>
      <p:sp>
        <p:nvSpPr>
          <p:cNvPr name="Shape 572" id="572"/>
          <p:cNvSpPr txBox="1"/>
          <p:nvPr>
            <p:ph type="title"/>
          </p:nvPr>
        </p:nvSpPr>
        <p:spPr>
          <a:xfrm>
            <a:off y="1752600" x="0"/>
            <a:ext cy="4832350" cx="2286000"/>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i="0" baseline="0" strike="noStrike" sz="1800" b="1" cap="none" u="none">
                <a:solidFill>
                  <a:schemeClr val="accent1"/>
                </a:solidFill>
                <a:latin typeface="Arial"/>
                <a:ea typeface="Arial"/>
                <a:cs typeface="Arial"/>
                <a:sym typeface="Arial"/>
              </a:rPr>
              <a:t>Oil painting with a knife by Francoise Nielly.</a:t>
            </a:r>
            <a:br>
              <a:rPr lang="en_US" i="0" baseline="0" strike="noStrike" sz="1800" b="1" cap="none" u="none">
                <a:solidFill>
                  <a:schemeClr val="accent1"/>
                </a:solidFill>
                <a:latin typeface="Arial"/>
                <a:ea typeface="Arial"/>
                <a:cs typeface="Arial"/>
                <a:sym typeface="Arial"/>
              </a:rPr>
            </a:br>
            <a:r>
              <a:rPr lang="en_US" i="0" baseline="0" strike="noStrike" sz="1800" b="1" cap="none" u="none">
                <a:solidFill>
                  <a:schemeClr val="accent1"/>
                </a:solidFill>
                <a:latin typeface="Arial"/>
                <a:ea typeface="Arial"/>
                <a:cs typeface="Arial"/>
                <a:sym typeface="Arial"/>
              </a:rPr>
              <a:t>Françoise Nielly’s painting is expressive, exhibiting a brute force, ans fascinating vital energy. Oil and knife combine to sculpt her images. </a:t>
            </a:r>
          </a:p>
        </p:txBody>
      </p:sp>
      <p:sp>
        <p:nvSpPr>
          <p:cNvPr name="Shape 573" id="573"/>
          <p:cNvSpPr/>
          <p:nvPr/>
        </p:nvSpPr>
        <p:spPr>
          <a:xfrm>
            <a:off y="1951036" x="2362200"/>
            <a:ext cy="4906962" cx="6554786"/>
          </a:xfrm>
          <a:prstGeom prst="rect">
            <a:avLst/>
          </a:prstGeom>
          <a:blipFill>
            <a:blip r:embed="rId4"/>
            <a:stretch>
              <a:fillRect/>
            </a:stretch>
          </a:blipFill>
        </p:spPr>
      </p:sp>
      <p:sp>
        <p:nvSpPr>
          <p:cNvPr name="Shape 574" id="574"/>
          <p:cNvSpPr txBox="1"/>
          <p:nvPr/>
        </p:nvSpPr>
        <p:spPr>
          <a:xfrm>
            <a:off y="1951036" x="2362200"/>
            <a:ext cy="4906961" cx="6554786"/>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575" id="575"/>
          <p:cNvSpPr txBox="1"/>
          <p:nvPr/>
        </p:nvSpPr>
        <p:spPr>
          <a:xfrm>
            <a:off y="228600" x="990600"/>
            <a:ext cy="630299" cx="786059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3500" b="0" cap="none" u="none">
                <a:solidFill>
                  <a:schemeClr val="dk1"/>
                </a:solidFill>
                <a:latin typeface="Arial"/>
                <a:ea typeface="Arial"/>
                <a:cs typeface="Arial"/>
                <a:sym typeface="Arial"/>
              </a:rPr>
              <a:t>Contemporary Artists</a:t>
            </a:r>
          </a:p>
        </p:txBody>
      </p:sp>
      <p:sp>
        <p:nvSpPr>
          <p:cNvPr name="Shape 576" id="576"/>
          <p:cNvSpPr txBox="1"/>
          <p:nvPr/>
        </p:nvSpPr>
        <p:spPr>
          <a:xfrm>
            <a:off y="926946" x="5800171"/>
            <a:ext cy="934500" cx="1821899"/>
          </a:xfrm>
          <a:prstGeom prst="rect">
            <a:avLst/>
          </a:prstGeom>
        </p:spPr>
        <p:txBody>
          <a:bodyPr bIns="91425" tIns="91425" lIns="91425" anchor="ctr" anchorCtr="0" rIns="91425">
            <a:spAutoFit/>
          </a:bodyPr>
          <a:lstStyle/>
          <a:p>
            <a:pPr rtl="0" lvl="0">
              <a:buNone/>
            </a:pPr>
            <a:r>
              <a:rPr lang="en_US" sz="1800" b="1">
                <a:solidFill>
                  <a:schemeClr val="accent1"/>
                </a:solidFill>
              </a:rPr>
              <a:t>Francoise Nielly</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81" id="581"/>
        <p:cNvGrpSpPr/>
        <p:nvPr/>
      </p:nvGrpSpPr>
      <p:grpSpPr>
        <a:xfrm>
          <a:off y="0" x="0"/>
          <a:ext cy="0" cx="0"/>
          <a:chOff y="0" x="0"/>
          <a:chExt cy="0" cx="0"/>
        </a:xfrm>
      </p:grpSpPr>
      <p:sp>
        <p:nvSpPr>
          <p:cNvPr name="Shape 582" id="582"/>
          <p:cNvSpPr/>
          <p:nvPr/>
        </p:nvSpPr>
        <p:spPr>
          <a:xfrm>
            <a:off y="2743200" x="228600"/>
            <a:ext cy="3886199" cx="5029199"/>
          </a:xfrm>
          <a:prstGeom prst="rect">
            <a:avLst/>
          </a:prstGeom>
          <a:blipFill>
            <a:blip r:embed="rId4"/>
            <a:stretch>
              <a:fillRect/>
            </a:stretch>
          </a:blipFill>
        </p:spPr>
      </p:sp>
      <p:sp>
        <p:nvSpPr>
          <p:cNvPr name="Shape 583" id="583"/>
          <p:cNvSpPr txBox="1"/>
          <p:nvPr/>
        </p:nvSpPr>
        <p:spPr>
          <a:xfrm>
            <a:off y="2743200" x="228600"/>
            <a:ext cy="3886200" cx="50291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
        <p:nvSpPr>
          <p:cNvPr name="Shape 584" id="584"/>
          <p:cNvSpPr txBox="1"/>
          <p:nvPr/>
        </p:nvSpPr>
        <p:spPr>
          <a:xfrm>
            <a:off y="4419600" x="6172200"/>
            <a:ext cy="738187" cx="297179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800" b="0" cap="none" u="none">
                <a:solidFill>
                  <a:schemeClr val="dk1"/>
                </a:solidFill>
                <a:latin typeface="Arial"/>
                <a:ea typeface="Arial"/>
                <a:cs typeface="Arial"/>
                <a:sym typeface="Arial"/>
              </a:rPr>
              <a:t>http://www.culturazzi.org/art/rainbow-of-colors-artwork-joshua-petker</a:t>
            </a:r>
          </a:p>
        </p:txBody>
      </p:sp>
      <p:sp>
        <p:nvSpPr>
          <p:cNvPr name="Shape 585" id="585"/>
          <p:cNvSpPr txBox="1"/>
          <p:nvPr/>
        </p:nvSpPr>
        <p:spPr>
          <a:xfrm>
            <a:off y="457200" x="914400"/>
            <a:ext cy="569912" cx="594359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3100" b="0" cap="none" u="none">
                <a:solidFill>
                  <a:schemeClr val="dk1"/>
                </a:solidFill>
                <a:latin typeface="Arial"/>
                <a:ea typeface="Arial"/>
                <a:cs typeface="Arial"/>
                <a:sym typeface="Arial"/>
              </a:rPr>
              <a:t>Contemporary Artists</a:t>
            </a:r>
          </a:p>
        </p:txBody>
      </p:sp>
      <p:sp>
        <p:nvSpPr>
          <p:cNvPr name="Shape 586" id="586"/>
          <p:cNvSpPr txBox="1"/>
          <p:nvPr/>
        </p:nvSpPr>
        <p:spPr>
          <a:xfrm>
            <a:off y="1219200" x="609600"/>
            <a:ext cy="1570036" cx="403859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2400" b="0" cap="none" u="none">
                <a:solidFill>
                  <a:schemeClr val="dk1"/>
                </a:solidFill>
                <a:latin typeface="Arial"/>
                <a:ea typeface="Arial"/>
                <a:cs typeface="Arial"/>
                <a:sym typeface="Arial"/>
              </a:rPr>
              <a:t>Joshua Petker- is an artist influenced by graffiti, Gustav Klimt and  Pop Art amongst others.</a:t>
            </a:r>
          </a:p>
        </p:txBody>
      </p:sp>
      <p:sp>
        <p:nvSpPr>
          <p:cNvPr name="Shape 587" id="587"/>
          <p:cNvSpPr/>
          <p:nvPr/>
        </p:nvSpPr>
        <p:spPr>
          <a:xfrm>
            <a:off y="228600" x="5410200"/>
            <a:ext cy="3505199" cx="3513136"/>
          </a:xfrm>
          <a:prstGeom prst="rect">
            <a:avLst/>
          </a:prstGeom>
          <a:blipFill>
            <a:blip r:embed="rId5"/>
            <a:stretch>
              <a:fillRect/>
            </a:stretch>
          </a:blipFill>
        </p:spPr>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592" id="592"/>
        <p:cNvGrpSpPr/>
        <p:nvPr/>
      </p:nvGrpSpPr>
      <p:grpSpPr>
        <a:xfrm>
          <a:off y="0" x="0"/>
          <a:ext cy="0" cx="0"/>
          <a:chOff y="0" x="0"/>
          <a:chExt cy="0" cx="0"/>
        </a:xfrm>
      </p:grpSpPr>
      <p:sp>
        <p:nvSpPr>
          <p:cNvPr name="Shape 593" id="593"/>
          <p:cNvSpPr txBox="1"/>
          <p:nvPr>
            <p:ph type="body" idx="1"/>
          </p:nvPr>
        </p:nvSpPr>
        <p:spPr>
          <a:xfrm>
            <a:off y="5842000" x="533400"/>
            <a:ext cy="385762" cx="7924799"/>
          </a:xfrm>
          <a:prstGeom prst="rect">
            <a:avLst/>
          </a:prstGeom>
          <a:noFill/>
          <a:ln>
            <a:noFill/>
          </a:ln>
        </p:spPr>
        <p:txBody>
          <a:bodyPr bIns="45700" tIns="45700" lIns="91425" anchor="t" anchorCtr="0" rIns="91425">
            <a:spAutoFit/>
          </a:bodyPr>
          <a:lstStyle/>
          <a:p>
            <a:pPr indent="457200" marR="0" algn="l" marL="0" rtl="0" lvl="0">
              <a:spcBef>
                <a:spcPts val="600"/>
              </a:spcBef>
              <a:buClr>
                <a:srgbClr val="FED47D"/>
              </a:buClr>
              <a:buSzPct val="166666"/>
              <a:buFont typeface="Arial"/>
              <a:buChar char="•"/>
            </a:pPr>
            <a:r>
              <a:rPr lang="en_US" i="0" baseline="0" strike="noStrike" sz="1900" b="0" cap="none" u="sng">
                <a:solidFill>
                  <a:schemeClr val="hlink"/>
                </a:solidFill>
                <a:latin typeface="Arial"/>
                <a:ea typeface="Arial"/>
                <a:cs typeface="Arial"/>
                <a:sym typeface="Arial"/>
                <a:hlinkClick r:id="rId4"/>
              </a:rPr>
              <a:t>http://turningcolors.blogspot.com/2010/11/minjae-lee.html</a:t>
            </a:r>
            <a:r>
              <a:rPr lang="en_US" i="0" baseline="0" strike="noStrike" sz="1900" b="0" cap="none" u="none">
                <a:solidFill>
                  <a:srgbClr val="FED47D"/>
                </a:solidFill>
                <a:latin typeface="Arial"/>
                <a:ea typeface="Arial"/>
                <a:cs typeface="Arial"/>
                <a:sym typeface="Arial"/>
              </a:rPr>
              <a:t> </a:t>
            </a:r>
          </a:p>
        </p:txBody>
      </p:sp>
      <p:sp>
        <p:nvSpPr>
          <p:cNvPr name="Shape 594" id="594"/>
          <p:cNvSpPr txBox="1"/>
          <p:nvPr>
            <p:ph type="title"/>
          </p:nvPr>
        </p:nvSpPr>
        <p:spPr>
          <a:xfrm>
            <a:off y="609600" x="0"/>
            <a:ext cy="1323975" cx="9144000"/>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2000" b="1" cap="none" u="none">
                <a:solidFill>
                  <a:schemeClr val="accent1"/>
                </a:solidFill>
                <a:latin typeface="Arial"/>
                <a:ea typeface="Arial"/>
                <a:cs typeface="Arial"/>
                <a:sym typeface="Arial"/>
              </a:rPr>
              <a:t>Minjae Lee’s work focuses on ethereal female forms that are highly expressive and focus on human emotion, the blending of cultures, and the concept of the soul.</a:t>
            </a:r>
          </a:p>
        </p:txBody>
      </p:sp>
      <p:sp>
        <p:nvSpPr>
          <p:cNvPr name="Shape 595" id="595"/>
          <p:cNvSpPr txBox="1"/>
          <p:nvPr/>
        </p:nvSpPr>
        <p:spPr>
          <a:xfrm>
            <a:off y="5334000" x="1905000"/>
            <a:ext cy="523874" cx="4572000"/>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800" b="0" cap="none" u="sng">
                <a:solidFill>
                  <a:schemeClr val="hlink"/>
                </a:solidFill>
                <a:latin typeface="Arial"/>
                <a:ea typeface="Arial"/>
                <a:cs typeface="Arial"/>
                <a:sym typeface="Arial"/>
                <a:hlinkClick r:id="rId5"/>
              </a:rPr>
              <a:t>http://www.visualnews.com/2012/07/02/artist-spotlight-minjae-lee/</a:t>
            </a:r>
            <a:r>
              <a:rPr lang="en_US" i="0" baseline="0" strike="noStrike" sz="1800" b="0" cap="none" u="none">
                <a:solidFill>
                  <a:schemeClr val="dk1"/>
                </a:solidFill>
                <a:latin typeface="Arial"/>
                <a:ea typeface="Arial"/>
                <a:cs typeface="Arial"/>
                <a:sym typeface="Arial"/>
              </a:rPr>
              <a:t> </a:t>
            </a:r>
          </a:p>
        </p:txBody>
      </p:sp>
      <p:sp>
        <p:nvSpPr>
          <p:cNvPr name="Shape 596" id="596"/>
          <p:cNvSpPr/>
          <p:nvPr/>
        </p:nvSpPr>
        <p:spPr>
          <a:xfrm>
            <a:off y="1701800" x="914400"/>
            <a:ext cy="5003799" cx="7527925"/>
          </a:xfrm>
          <a:prstGeom prst="rect">
            <a:avLst/>
          </a:prstGeom>
          <a:blipFill>
            <a:blip r:embed="rId6"/>
            <a:stretch>
              <a:fillRect/>
            </a:stretch>
          </a:blipFill>
        </p:spPr>
      </p:sp>
      <p:sp>
        <p:nvSpPr>
          <p:cNvPr name="Shape 597" id="597"/>
          <p:cNvSpPr txBox="1"/>
          <p:nvPr/>
        </p:nvSpPr>
        <p:spPr>
          <a:xfrm>
            <a:off y="0" x="762000"/>
            <a:ext cy="630299" cx="6134099"/>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3500" b="0" cap="none" u="none">
                <a:solidFill>
                  <a:schemeClr val="dk1"/>
                </a:solidFill>
                <a:latin typeface="Arial"/>
                <a:ea typeface="Arial"/>
                <a:cs typeface="Arial"/>
                <a:sym typeface="Arial"/>
              </a:rPr>
              <a:t>Contemporary Artists</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02" id="602"/>
        <p:cNvGrpSpPr/>
        <p:nvPr/>
      </p:nvGrpSpPr>
      <p:grpSpPr>
        <a:xfrm>
          <a:off y="0" x="0"/>
          <a:ext cy="0" cx="0"/>
          <a:chOff y="0" x="0"/>
          <a:chExt cy="0" cx="0"/>
        </a:xfrm>
      </p:grpSpPr>
      <p:sp>
        <p:nvSpPr>
          <p:cNvPr name="Shape 603" id="603"/>
          <p:cNvSpPr/>
          <p:nvPr/>
        </p:nvSpPr>
        <p:spPr>
          <a:xfrm>
            <a:off y="676275" x="2819400"/>
            <a:ext cy="2654300" cx="2590799"/>
          </a:xfrm>
          <a:prstGeom prst="rect">
            <a:avLst/>
          </a:prstGeom>
          <a:blipFill>
            <a:blip r:embed="rId4"/>
            <a:stretch>
              <a:fillRect/>
            </a:stretch>
          </a:blipFill>
        </p:spPr>
      </p:sp>
      <p:sp>
        <p:nvSpPr>
          <p:cNvPr name="Shape 604" id="604"/>
          <p:cNvSpPr txBox="1"/>
          <p:nvPr>
            <p:ph type="body" idx="1"/>
          </p:nvPr>
        </p:nvSpPr>
        <p:spPr>
          <a:xfrm>
            <a:off y="990600" x="0"/>
            <a:ext cy="6248399" cx="2895600"/>
          </a:xfrm>
          <a:prstGeom prst="rect">
            <a:avLst/>
          </a:prstGeom>
          <a:noFill/>
          <a:ln>
            <a:noFill/>
          </a:ln>
        </p:spPr>
        <p:txBody>
          <a:bodyPr bIns="45700" tIns="45700" lIns="91425" anchor="t" anchorCtr="0" rIns="91425">
            <a:spAutoFit/>
          </a:bodyPr>
          <a:lstStyle/>
          <a:p>
            <a:pPr indent="457200" marR="0" algn="l" marL="0" rtl="0" lvl="0">
              <a:lnSpc>
                <a:spcPct val="80000"/>
              </a:lnSpc>
              <a:spcBef>
                <a:spcPts val="2000"/>
              </a:spcBef>
              <a:buClr>
                <a:schemeClr val="lt2"/>
              </a:buClr>
              <a:buSzPct val="91666"/>
              <a:buFont typeface="Arial"/>
              <a:buChar char="•"/>
            </a:pPr>
            <a:r>
              <a:rPr lang="en_US" i="0" baseline="0" strike="noStrike" sz="2000" b="1" cap="none" u="none">
                <a:solidFill>
                  <a:srgbClr val="000000"/>
                </a:solidFill>
                <a:latin typeface="Arial"/>
                <a:ea typeface="Arial"/>
                <a:cs typeface="Arial"/>
                <a:sym typeface="Arial"/>
              </a:rPr>
              <a:t>KEHINDE WILEY  </a:t>
            </a:r>
            <a:r>
              <a:rPr lang="en_US" i="0" baseline="0" strike="noStrike" sz="2000" b="1" cap="none" u="sng">
                <a:solidFill>
                  <a:schemeClr val="hlink"/>
                </a:solidFill>
                <a:latin typeface="Arial"/>
                <a:ea typeface="Arial"/>
                <a:cs typeface="Arial"/>
                <a:sym typeface="Arial"/>
                <a:hlinkClick r:id="rId5"/>
              </a:rPr>
              <a:t>http://analoguechic.com/tag/kehinde-wiley/</a:t>
            </a:r>
          </a:p>
          <a:p>
            <a:pPr indent="457200" marR="0" algn="l" marL="0" rtl="0" lvl="0">
              <a:lnSpc>
                <a:spcPct val="80000"/>
              </a:lnSpc>
              <a:spcBef>
                <a:spcPts val="2000"/>
              </a:spcBef>
              <a:buClr>
                <a:schemeClr val="lt2"/>
              </a:buClr>
              <a:buSzPct val="101851"/>
              <a:buFont typeface="Arial"/>
              <a:buChar char="•"/>
            </a:pPr>
            <a:r>
              <a:rPr lang="en_US" i="0" baseline="0" strike="noStrike" sz="1800" b="1" cap="none" u="none">
                <a:solidFill>
                  <a:srgbClr val="000000"/>
                </a:solidFill>
                <a:latin typeface="Arial"/>
                <a:ea typeface="Arial"/>
                <a:cs typeface="Arial"/>
                <a:sym typeface="Arial"/>
              </a:rPr>
              <a:t> His portraits are based on photographs of young men who Wiley sees on the street. He painted men from Harlem’s 125th Street, then South Central neighborhood where he was born. Dressed in street clothes, his models were asked to assume poses from the paintings of Renaissance masters, such as Tiziano Vecellio and Giovanni Battista Tiepolo.</a:t>
            </a:r>
          </a:p>
        </p:txBody>
      </p:sp>
      <p:sp>
        <p:nvSpPr>
          <p:cNvPr name="Shape 605" id="605"/>
          <p:cNvSpPr txBox="1"/>
          <p:nvPr>
            <p:ph type="title"/>
          </p:nvPr>
        </p:nvSpPr>
        <p:spPr>
          <a:xfrm>
            <a:off y="228600" x="228600"/>
            <a:ext cy="1143000" cx="46307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Contemporary Artists</a:t>
            </a:r>
          </a:p>
        </p:txBody>
      </p:sp>
      <p:sp>
        <p:nvSpPr>
          <p:cNvPr name="Shape 606" id="606"/>
          <p:cNvSpPr/>
          <p:nvPr/>
        </p:nvSpPr>
        <p:spPr>
          <a:xfrm>
            <a:off y="241300" x="5257800"/>
            <a:ext cy="2768600" cx="3886199"/>
          </a:xfrm>
          <a:prstGeom prst="rect">
            <a:avLst/>
          </a:prstGeom>
          <a:blipFill>
            <a:blip r:embed="rId6"/>
            <a:stretch>
              <a:fillRect/>
            </a:stretch>
          </a:blipFill>
        </p:spPr>
      </p:sp>
      <p:sp>
        <p:nvSpPr>
          <p:cNvPr name="Shape 607" id="607"/>
          <p:cNvSpPr/>
          <p:nvPr/>
        </p:nvSpPr>
        <p:spPr>
          <a:xfrm>
            <a:off y="3352800" x="3505200"/>
            <a:ext cy="3255962" cx="5410199"/>
          </a:xfrm>
          <a:prstGeom prst="rect">
            <a:avLst/>
          </a:prstGeom>
          <a:blipFill>
            <a:blip r:embed="rId7"/>
            <a:stretch>
              <a:fillRect/>
            </a:stretch>
          </a:blipFill>
        </p:spPr>
      </p:sp>
      <p:sp>
        <p:nvSpPr>
          <p:cNvPr name="Shape 608" id="608"/>
          <p:cNvSpPr txBox="1"/>
          <p:nvPr/>
        </p:nvSpPr>
        <p:spPr>
          <a:xfrm>
            <a:off y="1441450" x="-1370012"/>
            <a:ext cy="307974" cx="184149"/>
          </a:xfrm>
          <a:prstGeom prst="rect">
            <a:avLst/>
          </a:prstGeom>
          <a:noFill/>
          <a:ln>
            <a:noFill/>
          </a:ln>
        </p:spPr>
        <p:txBody>
          <a:bodyPr bIns="45700" tIns="45700" lIns="91425" anchor="t" anchorCtr="0" rIns="91425">
            <a:spAutoFit/>
          </a:bodyPr>
          <a:lstStyle/>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02" id="302"/>
        <p:cNvGrpSpPr/>
        <p:nvPr/>
      </p:nvGrpSpPr>
      <p:grpSpPr>
        <a:xfrm>
          <a:off y="0" x="0"/>
          <a:ext cy="0" cx="0"/>
          <a:chOff y="0" x="0"/>
          <a:chExt cy="0" cx="0"/>
        </a:xfrm>
      </p:grpSpPr>
      <p:grpSp>
        <p:nvGrpSpPr>
          <p:cNvPr name="Shape 303" id="303"/>
          <p:cNvGrpSpPr/>
          <p:nvPr/>
        </p:nvGrpSpPr>
        <p:grpSpPr>
          <a:xfrm>
            <a:off y="1816100" x="669925"/>
            <a:ext cy="2474911" cx="2012950"/>
            <a:chOff y="1816100" x="669925"/>
            <a:chExt cy="2474911" cx="2012950"/>
          </a:xfrm>
        </p:grpSpPr>
        <p:sp>
          <p:nvSpPr>
            <p:cNvPr name="Shape 304" id="304"/>
            <p:cNvSpPr/>
            <p:nvPr/>
          </p:nvSpPr>
          <p:spPr>
            <a:xfrm>
              <a:off y="1816100" x="669925"/>
              <a:ext cy="2474911" cx="2012950"/>
            </a:xfrm>
            <a:prstGeom prst="rect">
              <a:avLst/>
            </a:prstGeom>
            <a:blipFill>
              <a:blip r:embed="rId4"/>
              <a:stretch>
                <a:fillRect/>
              </a:stretch>
            </a:blipFill>
          </p:spPr>
        </p:sp>
        <p:sp>
          <p:nvSpPr>
            <p:cNvPr name="Shape 305" id="305"/>
            <p:cNvSpPr txBox="1"/>
            <p:nvPr/>
          </p:nvSpPr>
          <p:spPr>
            <a:xfrm>
              <a:off y="1828800" x="685800"/>
              <a:ext cy="2452687" cx="1981199"/>
            </a:xfrm>
            <a:prstGeom prst="rect">
              <a:avLst/>
            </a:prstGeom>
            <a:noFill/>
            <a:ln>
              <a:noFill/>
            </a:ln>
          </p:spPr>
          <p:txBody>
            <a:bodyPr bIns="45700" tIns="45700" lIns="91425" anchor="t" anchorCtr="0" rIns="91425">
              <a:spAutoFit/>
            </a:bodyPr>
            <a:lstStyle/>
            <a:p>
              <a:pPr indent="457200" marR="0" algn="l" marL="0" rtl="0" lvl="0">
                <a:spcBef>
                  <a:spcPts val="2000"/>
                </a:spcBef>
                <a:buClr>
                  <a:srgbClr val="000000"/>
                </a:buClr>
                <a:buSzPct val="100000"/>
                <a:buFont typeface="Arial"/>
                <a:buChar char="•"/>
              </a:pPr>
              <a:r>
                <a:rPr lang="en_US" i="0" baseline="0" strike="noStrike" sz="2000" b="0" cap="none" u="none">
                  <a:solidFill>
                    <a:schemeClr val="accent1"/>
                  </a:solidFill>
                  <a:latin typeface="Arial"/>
                  <a:ea typeface="Arial"/>
                  <a:cs typeface="Arial"/>
                  <a:sym typeface="Arial"/>
                </a:rPr>
                <a:t>The </a:t>
              </a:r>
              <a:r>
                <a:rPr lang="en_US" i="0" baseline="0" strike="noStrike" sz="2000" b="0" cap="none" u="none">
                  <a:solidFill>
                    <a:schemeClr val="lt1"/>
                  </a:solidFill>
                  <a:latin typeface="Arial"/>
                  <a:ea typeface="Arial"/>
                  <a:cs typeface="Arial"/>
                  <a:sym typeface="Arial"/>
                </a:rPr>
                <a:t>Gleaners</a:t>
              </a:r>
              <a:r>
                <a:rPr lang="en_US" i="0" baseline="0" strike="noStrike" sz="2000" b="0" cap="none" u="none">
                  <a:solidFill>
                    <a:schemeClr val="accent1"/>
                  </a:solidFill>
                  <a:latin typeface="Arial"/>
                  <a:ea typeface="Arial"/>
                  <a:cs typeface="Arial"/>
                  <a:sym typeface="Arial"/>
                </a:rPr>
                <a:t> </a:t>
              </a:r>
            </a:p>
            <a:p>
              <a:pPr indent="457200" marR="0" algn="l" marL="0" rtl="0" lvl="0">
                <a:spcBef>
                  <a:spcPts val="2000"/>
                </a:spcBef>
                <a:buClr>
                  <a:srgbClr val="000000"/>
                </a:buClr>
                <a:buSzPct val="100000"/>
                <a:buFont typeface="Arial"/>
                <a:buChar char="•"/>
              </a:pPr>
              <a:r>
                <a:rPr lang="en_US" i="0" baseline="0" strike="noStrike" sz="2000" b="0" cap="none" u="none">
                  <a:solidFill>
                    <a:schemeClr val="accent1"/>
                  </a:solidFill>
                  <a:latin typeface="Arial"/>
                  <a:ea typeface="Arial"/>
                  <a:cs typeface="Arial"/>
                  <a:sym typeface="Arial"/>
                </a:rPr>
                <a:t>by Jean-François Millet </a:t>
              </a:r>
            </a:p>
            <a:p>
              <a:r>
                <a:t/>
              </a:r>
            </a:p>
          </p:txBody>
        </p:sp>
      </p:grpSp>
      <p:sp>
        <p:nvSpPr>
          <p:cNvPr name="Shape 306" id="306"/>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dk1"/>
              </a:buClr>
              <a:buSzPct val="25000"/>
              <a:buFont typeface="Arial"/>
              <a:buNone/>
            </a:pPr>
            <a:r>
              <a:rPr lang="en_US" i="0" baseline="0" strike="noStrike" sz="5300" b="1" cap="none" u="none">
                <a:solidFill>
                  <a:schemeClr val="accent2"/>
                </a:solidFill>
                <a:latin typeface="Arial"/>
                <a:ea typeface="Arial"/>
                <a:cs typeface="Arial"/>
                <a:sym typeface="Arial"/>
              </a:rPr>
              <a:t>Example</a:t>
            </a:r>
            <a:r>
              <a:rPr lang="en_US" sz="5300" b="1">
                <a:solidFill>
                  <a:schemeClr val="accent2"/>
                </a:solidFill>
              </a:rPr>
              <a:t>s of Realism</a:t>
            </a:r>
            <a:r>
              <a:rPr lang="en_US" i="0" baseline="0" strike="noStrike" sz="5300" b="1" cap="none" u="none">
                <a:solidFill>
                  <a:schemeClr val="accent2"/>
                </a:solidFill>
                <a:latin typeface="Arial"/>
                <a:ea typeface="Arial"/>
                <a:cs typeface="Arial"/>
                <a:sym typeface="Arial"/>
              </a:rPr>
              <a:t>:</a:t>
            </a:r>
          </a:p>
        </p:txBody>
      </p:sp>
      <p:sp>
        <p:nvSpPr>
          <p:cNvPr name="Shape 307" id="307"/>
          <p:cNvSpPr/>
          <p:nvPr/>
        </p:nvSpPr>
        <p:spPr>
          <a:xfrm>
            <a:off y="1752600" x="3048000"/>
            <a:ext cy="4632325" cx="5791199"/>
          </a:xfrm>
          <a:prstGeom prst="rect">
            <a:avLst/>
          </a:prstGeom>
          <a:blipFill>
            <a:blip r:embed="rId5"/>
            <a:stretch>
              <a:fillRect/>
            </a:stretch>
          </a:blipFill>
        </p:spPr>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12" id="612"/>
        <p:cNvGrpSpPr/>
        <p:nvPr/>
      </p:nvGrpSpPr>
      <p:grpSpPr>
        <a:xfrm>
          <a:off y="0" x="0"/>
          <a:ext cy="0" cx="0"/>
          <a:chOff y="0" x="0"/>
          <a:chExt cy="0" cx="0"/>
        </a:xfrm>
      </p:grpSpPr>
      <p:sp>
        <p:nvSpPr>
          <p:cNvPr name="Shape 613" id="613"/>
          <p:cNvSpPr txBox="1"/>
          <p:nvPr>
            <p:ph type="body" idx="1"/>
          </p:nvPr>
        </p:nvSpPr>
        <p:spPr>
          <a:xfrm>
            <a:off y="3565525" x="457200"/>
            <a:ext cy="3292474" cx="3792536"/>
          </a:xfrm>
          <a:prstGeom prst="rect">
            <a:avLst/>
          </a:prstGeom>
          <a:noFill/>
          <a:ln>
            <a:noFill/>
          </a:ln>
        </p:spPr>
        <p:txBody>
          <a:bodyPr bIns="45700" tIns="45700" lIns="91425" anchor="t" anchorCtr="0" rIns="91425">
            <a:spAutoFit/>
          </a:bodyPr>
          <a:lstStyle/>
          <a:p>
            <a:pPr indent="457200" marR="0" algn="l" marL="0" rtl="0" lvl="0">
              <a:spcBef>
                <a:spcPts val="600"/>
              </a:spcBef>
              <a:buClr>
                <a:srgbClr val="FED47D"/>
              </a:buClr>
              <a:buSzPct val="166666"/>
              <a:buFont typeface="Arial"/>
              <a:buChar char="•"/>
            </a:pPr>
            <a:r>
              <a:rPr lang="en_US" i="0" baseline="0" strike="noStrike" sz="1600" b="1" cap="none" u="none">
                <a:solidFill>
                  <a:schemeClr val="accent1"/>
                </a:solidFill>
                <a:latin typeface="Arial"/>
                <a:ea typeface="Arial"/>
                <a:cs typeface="Arial"/>
                <a:sym typeface="Arial"/>
              </a:rPr>
              <a:t>He is best known for his floppy disk paintings, placing an emphasis on recycling and the reuse of personal objects as a central theme. Such artistic works of social commentary have been featured in galleries in the UK, USA and in cities throughout the world. His work has been exhibited alongside established street artists and as such has been linked to the urban art scene in London.</a:t>
            </a:r>
          </a:p>
        </p:txBody>
      </p:sp>
      <p:sp>
        <p:nvSpPr>
          <p:cNvPr name="Shape 614" id="614"/>
          <p:cNvSpPr txBox="1"/>
          <p:nvPr>
            <p:ph type="title"/>
          </p:nvPr>
        </p:nvSpPr>
        <p:spPr>
          <a:xfrm>
            <a:off y="746125" x="304800"/>
            <a:ext cy="3292474" cx="4572000"/>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1600" b="1" cap="none" u="none">
                <a:solidFill>
                  <a:schemeClr val="accent1"/>
                </a:solidFill>
                <a:latin typeface="Arial"/>
                <a:ea typeface="Arial"/>
                <a:cs typeface="Arial"/>
                <a:sym typeface="Arial"/>
              </a:rPr>
              <a:t>Nick Gentry</a:t>
            </a:r>
            <a:br>
              <a:rPr lang="en_US" i="0" baseline="0" strike="noStrike" sz="1600" b="1" cap="none" u="none">
                <a:solidFill>
                  <a:schemeClr val="accent1"/>
                </a:solidFill>
                <a:latin typeface="Arial"/>
                <a:ea typeface="Arial"/>
                <a:cs typeface="Arial"/>
                <a:sym typeface="Arial"/>
              </a:rPr>
            </a:br>
            <a:r>
              <a:rPr lang="en_US" i="0" baseline="0" strike="noStrike" sz="1600" b="1" cap="none" u="none">
                <a:solidFill>
                  <a:schemeClr val="accent1"/>
                </a:solidFill>
                <a:latin typeface="Arial"/>
                <a:ea typeface="Arial"/>
                <a:cs typeface="Arial"/>
                <a:sym typeface="Arial"/>
              </a:rPr>
              <a:t>Nick Gentry is a British artist from London. Much of his artistic output has been generated with the use of contributed artifacts and materials. He states that through this process "contributor, artist and viewer come closer together". His art is influenced by the development of consumerism, technology and cyberculture in society, with a distinctive focus on obsolete media.</a:t>
            </a:r>
            <a:br>
              <a:rPr lang="en_US" i="0" baseline="0" strike="noStrike" sz="1600" b="1" cap="none" u="none">
                <a:solidFill>
                  <a:schemeClr val="accent1"/>
                </a:solidFill>
                <a:latin typeface="Arial"/>
                <a:ea typeface="Arial"/>
                <a:cs typeface="Arial"/>
                <a:sym typeface="Arial"/>
              </a:rPr>
            </a:br>
            <a:r>
              <a:rPr lang="en_US" i="0" baseline="0" strike="noStrike" sz="1600" b="1" cap="none" u="none">
                <a:solidFill>
                  <a:schemeClr val="accent1"/>
                </a:solidFill>
                <a:latin typeface="Arial"/>
                <a:ea typeface="Arial"/>
                <a:cs typeface="Arial"/>
                <a:sym typeface="Arial"/>
              </a:rPr>
              <a:t>		</a:t>
            </a:r>
          </a:p>
        </p:txBody>
      </p:sp>
      <p:sp>
        <p:nvSpPr>
          <p:cNvPr name="Shape 615" id="615"/>
          <p:cNvSpPr/>
          <p:nvPr/>
        </p:nvSpPr>
        <p:spPr>
          <a:xfrm>
            <a:off y="2057400" x="4876800"/>
            <a:ext cy="4486274" cx="4191000"/>
          </a:xfrm>
          <a:prstGeom prst="rect">
            <a:avLst/>
          </a:prstGeom>
          <a:blipFill>
            <a:blip r:embed="rId4"/>
            <a:stretch>
              <a:fillRect/>
            </a:stretch>
          </a:blipFill>
        </p:spPr>
      </p:sp>
      <p:sp>
        <p:nvSpPr>
          <p:cNvPr name="Shape 616" id="616"/>
          <p:cNvSpPr txBox="1"/>
          <p:nvPr/>
        </p:nvSpPr>
        <p:spPr>
          <a:xfrm>
            <a:off y="2057400" x="4876800"/>
            <a:ext cy="4486199" cx="41909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21" id="621"/>
        <p:cNvGrpSpPr/>
        <p:nvPr/>
      </p:nvGrpSpPr>
      <p:grpSpPr>
        <a:xfrm>
          <a:off y="0" x="0"/>
          <a:ext cy="0" cx="0"/>
          <a:chOff y="0" x="0"/>
          <a:chExt cy="0" cx="0"/>
        </a:xfrm>
      </p:grpSpPr>
      <p:sp>
        <p:nvSpPr>
          <p:cNvPr name="Shape 622" id="622"/>
          <p:cNvSpPr txBox="1"/>
          <p:nvPr>
            <p:ph type="title"/>
          </p:nvPr>
        </p:nvSpPr>
        <p:spPr>
          <a:xfrm>
            <a:off y="1219200" x="914400"/>
            <a:ext cy="1831975" cx="7772400"/>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i="0" baseline="0" strike="noStrike" sz="3600" b="1" cap="none" u="none">
                <a:solidFill>
                  <a:schemeClr val="accent1"/>
                </a:solidFill>
                <a:latin typeface="Arial"/>
                <a:ea typeface="Arial"/>
                <a:cs typeface="Arial"/>
                <a:sym typeface="Arial"/>
              </a:rPr>
              <a:t>The artist uses old technology such as floppy disk as the support for his work.</a:t>
            </a:r>
          </a:p>
        </p:txBody>
      </p:sp>
      <p:sp>
        <p:nvSpPr>
          <p:cNvPr name="Shape 623" id="623"/>
          <p:cNvSpPr/>
          <p:nvPr/>
        </p:nvSpPr>
        <p:spPr>
          <a:xfrm>
            <a:off y="2895600" x="2057400"/>
            <a:ext cy="3133725" cx="5114925"/>
          </a:xfrm>
          <a:prstGeom prst="rect">
            <a:avLst/>
          </a:prstGeom>
          <a:blipFill>
            <a:blip r:embed="rId4"/>
            <a:stretch>
              <a:fillRect/>
            </a:stretch>
          </a:blipFill>
        </p:spPr>
      </p:sp>
      <p:sp>
        <p:nvSpPr>
          <p:cNvPr name="Shape 624" id="624"/>
          <p:cNvSpPr txBox="1"/>
          <p:nvPr/>
        </p:nvSpPr>
        <p:spPr>
          <a:xfrm>
            <a:off y="2895600" x="2057400"/>
            <a:ext cy="3133724" cx="5114925"/>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29" id="629"/>
        <p:cNvGrpSpPr/>
        <p:nvPr/>
      </p:nvGrpSpPr>
      <p:grpSpPr>
        <a:xfrm>
          <a:off y="0" x="0"/>
          <a:ext cy="0" cx="0"/>
          <a:chOff y="0" x="0"/>
          <a:chExt cy="0" cx="0"/>
        </a:xfrm>
      </p:grpSpPr>
      <p:sp>
        <p:nvSpPr>
          <p:cNvPr name="Shape 630" id="630"/>
          <p:cNvSpPr txBox="1"/>
          <p:nvPr>
            <p:ph type="body" idx="1"/>
          </p:nvPr>
        </p:nvSpPr>
        <p:spPr>
          <a:xfrm>
            <a:off y="1143000" x="304800"/>
            <a:ext cy="5278437" cx="3487737"/>
          </a:xfrm>
          <a:prstGeom prst="rect">
            <a:avLst/>
          </a:prstGeom>
          <a:noFill/>
          <a:ln>
            <a:noFill/>
          </a:ln>
        </p:spPr>
        <p:txBody>
          <a:bodyPr bIns="45700" tIns="45700" lIns="91425" anchor="t" anchorCtr="0" rIns="91425">
            <a:spAutoFit/>
          </a:bodyPr>
          <a:lstStyle/>
          <a:p>
            <a:pPr indent="457200" marR="0" algn="l" marL="0" rtl="0" lvl="0">
              <a:lnSpc>
                <a:spcPct val="80000"/>
              </a:lnSpc>
              <a:spcBef>
                <a:spcPts val="2000"/>
              </a:spcBef>
              <a:buClr>
                <a:schemeClr val="lt2"/>
              </a:buClr>
              <a:buSzPct val="83333"/>
              <a:buFont typeface="Arial"/>
              <a:buChar char="•"/>
            </a:pPr>
            <a:r>
              <a:rPr lang="en_US" i="0" baseline="0" strike="noStrike" sz="2400" b="0" cap="none" u="none">
                <a:solidFill>
                  <a:schemeClr val="lt2"/>
                </a:solidFill>
                <a:latin typeface="Arial"/>
                <a:ea typeface="Arial"/>
                <a:cs typeface="Arial"/>
                <a:sym typeface="Arial"/>
              </a:rPr>
              <a:t>
</a:t>
            </a:r>
            <a:r>
              <a:rPr lang="en_US" i="0" baseline="0" strike="noStrike" sz="2200" b="1" cap="none" u="none">
                <a:solidFill>
                  <a:srgbClr val="000000"/>
                </a:solidFill>
                <a:latin typeface="Arial"/>
                <a:ea typeface="Arial"/>
                <a:cs typeface="Arial"/>
                <a:sym typeface="Arial"/>
              </a:rPr>
              <a:t>Traditional- Painting on the surfaces of public or private property that is visible to the public, commonly with a can of spray paint or roll-on paint. It may be comprised of just simple words (commonly the writer’s name) or be more artful and elaborate, covering a surface with a mural image.</a:t>
            </a:r>
          </a:p>
          <a:p>
            <a:pPr indent="457200" marR="0" algn="l" marL="0" rtl="0" lvl="0">
              <a:lnSpc>
                <a:spcPct val="80000"/>
              </a:lnSpc>
              <a:spcBef>
                <a:spcPts val="2000"/>
              </a:spcBef>
              <a:buClr>
                <a:schemeClr val="lt2"/>
              </a:buClr>
              <a:buSzPct val="90909"/>
              <a:buFont typeface="Arial"/>
              <a:buChar char="•"/>
            </a:pPr>
            <a:r>
              <a:rPr lang="en_US" i="0" baseline="0" strike="noStrike" sz="2200" b="0" cap="none" u="none">
                <a:solidFill>
                  <a:srgbClr val="000000"/>
                </a:solidFill>
                <a:latin typeface="Arial"/>
                <a:ea typeface="Arial"/>
                <a:cs typeface="Arial"/>
                <a:sym typeface="Arial"/>
              </a:rPr>
              <a:t>http://www.flickr.com/groups/atlantagraffiti/</a:t>
            </a:r>
          </a:p>
        </p:txBody>
      </p:sp>
      <p:sp>
        <p:nvSpPr>
          <p:cNvPr name="Shape 631" id="631"/>
          <p:cNvSpPr txBox="1"/>
          <p:nvPr>
            <p:ph type="title"/>
          </p:nvPr>
        </p:nvSpPr>
        <p:spPr>
          <a:xfrm>
            <a:off y="-129075" x="904062"/>
            <a:ext cy="1143000" cx="7831199"/>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Street Art/Graffiti </a:t>
            </a:r>
          </a:p>
        </p:txBody>
      </p:sp>
      <p:sp>
        <p:nvSpPr>
          <p:cNvPr name="Shape 632" id="632"/>
          <p:cNvSpPr/>
          <p:nvPr/>
        </p:nvSpPr>
        <p:spPr>
          <a:xfrm>
            <a:off y="2057400" x="3781425"/>
            <a:ext cy="3340099" cx="5170486"/>
          </a:xfrm>
          <a:prstGeom prst="rect">
            <a:avLst/>
          </a:prstGeom>
          <a:blipFill>
            <a:blip r:embed="rId4"/>
            <a:stretch>
              <a:fillRect/>
            </a:stretch>
          </a:blipFill>
        </p:spPr>
      </p:sp>
      <p:sp>
        <p:nvSpPr>
          <p:cNvPr name="Shape 633" id="633"/>
          <p:cNvSpPr txBox="1"/>
          <p:nvPr/>
        </p:nvSpPr>
        <p:spPr>
          <a:xfrm>
            <a:off y="708200" x="2232900"/>
            <a:ext cy="756899" cx="4678199"/>
          </a:xfrm>
          <a:prstGeom prst="rect">
            <a:avLst/>
          </a:prstGeom>
        </p:spPr>
        <p:txBody>
          <a:bodyPr bIns="91425" tIns="91425" lIns="91425" anchor="ctr" anchorCtr="0" rIns="91425">
            <a:spAutoFit/>
          </a:bodyPr>
          <a:lstStyle/>
          <a:p>
            <a:pPr rtl="0" lvl="0">
              <a:buNone/>
            </a:pPr>
            <a:r>
              <a:rPr lang="en_US" sz="2200" b="1"/>
              <a:t>Forms of Street Art-----</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37" id="637"/>
        <p:cNvGrpSpPr/>
        <p:nvPr/>
      </p:nvGrpSpPr>
      <p:grpSpPr>
        <a:xfrm>
          <a:off y="0" x="0"/>
          <a:ext cy="0" cx="0"/>
          <a:chOff y="0" x="0"/>
          <a:chExt cy="0" cx="0"/>
        </a:xfrm>
      </p:grpSpPr>
      <p:sp>
        <p:nvSpPr>
          <p:cNvPr name="Shape 638" id="638"/>
          <p:cNvSpPr txBox="1"/>
          <p:nvPr>
            <p:ph type="body" idx="1"/>
          </p:nvPr>
        </p:nvSpPr>
        <p:spPr>
          <a:xfrm>
            <a:off y="1295400" x="0"/>
            <a:ext cy="4987924" cx="2878137"/>
          </a:xfrm>
          <a:prstGeom prst="rect">
            <a:avLst/>
          </a:prstGeom>
          <a:noFill/>
          <a:ln>
            <a:noFill/>
          </a:ln>
        </p:spPr>
        <p:txBody>
          <a:bodyPr bIns="45700" tIns="45700" lIns="91425" anchor="t" anchorCtr="0" rIns="91425">
            <a:spAutoFit/>
          </a:bodyPr>
          <a:lstStyle/>
          <a:p>
            <a:pPr indent="457200" marR="0" algn="l" marL="0" rtl="0" lvl="0">
              <a:lnSpc>
                <a:spcPct val="90000"/>
              </a:lnSpc>
              <a:spcBef>
                <a:spcPts val="2000"/>
              </a:spcBef>
              <a:buClr>
                <a:schemeClr val="lt2"/>
              </a:buClr>
              <a:buSzPct val="90909"/>
              <a:buFont typeface="Arial"/>
              <a:buChar char="•"/>
            </a:pPr>
            <a:r>
              <a:rPr lang="en_US" i="0" baseline="0" strike="noStrike" sz="2200" b="1" cap="none" u="none">
                <a:solidFill>
                  <a:srgbClr val="000000"/>
                </a:solidFill>
                <a:latin typeface="Arial"/>
                <a:ea typeface="Arial"/>
                <a:cs typeface="Arial"/>
                <a:sym typeface="Arial"/>
              </a:rPr>
              <a:t>Stencil</a:t>
            </a:r>
            <a:r>
              <a:rPr lang="en_US" i="0" baseline="0" strike="noStrike" sz="2200" b="0" cap="none" u="none">
                <a:solidFill>
                  <a:srgbClr val="000000"/>
                </a:solidFill>
                <a:latin typeface="Arial"/>
                <a:ea typeface="Arial"/>
                <a:cs typeface="Arial"/>
                <a:sym typeface="Arial"/>
              </a:rPr>
              <a:t>- </a:t>
            </a:r>
          </a:p>
          <a:p>
            <a:pPr indent="457200" marR="0" algn="l" marL="0" rtl="0" lvl="0">
              <a:lnSpc>
                <a:spcPct val="90000"/>
              </a:lnSpc>
              <a:spcBef>
                <a:spcPts val="2000"/>
              </a:spcBef>
              <a:buClr>
                <a:schemeClr val="lt2"/>
              </a:buClr>
              <a:buSzPct val="90909"/>
              <a:buFont typeface="Arial"/>
              <a:buChar char="•"/>
            </a:pPr>
            <a:r>
              <a:rPr lang="en_US" i="0" baseline="0" strike="noStrike" sz="2200" b="0" cap="none" u="none">
                <a:solidFill>
                  <a:srgbClr val="000000"/>
                </a:solidFill>
                <a:latin typeface="Arial"/>
                <a:ea typeface="Arial"/>
                <a:cs typeface="Arial"/>
                <a:sym typeface="Arial"/>
              </a:rPr>
              <a:t>Painting with the use of a homemade stencil, usually a paper or cardboard cutout, to create an image that can be easily reproduced. The desired design is cut out of a selected medium, and the image is transferred to a surface through the use of spray paint or roll-on paint.</a:t>
            </a:r>
          </a:p>
        </p:txBody>
      </p:sp>
      <p:sp>
        <p:nvSpPr>
          <p:cNvPr name="Shape 639" id="639"/>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Street Art/Graffiti </a:t>
            </a:r>
          </a:p>
        </p:txBody>
      </p:sp>
      <p:sp>
        <p:nvSpPr>
          <p:cNvPr name="Shape 640" id="640"/>
          <p:cNvSpPr/>
          <p:nvPr/>
        </p:nvSpPr>
        <p:spPr>
          <a:xfrm>
            <a:off y="2813050" x="5334000"/>
            <a:ext cy="4044950" cx="3124199"/>
          </a:xfrm>
          <a:prstGeom prst="rect">
            <a:avLst/>
          </a:prstGeom>
          <a:blipFill>
            <a:blip r:embed="rId4"/>
            <a:stretch>
              <a:fillRect/>
            </a:stretch>
          </a:blipFill>
        </p:spPr>
      </p:sp>
      <p:sp>
        <p:nvSpPr>
          <p:cNvPr name="Shape 641" id="641"/>
          <p:cNvSpPr txBox="1"/>
          <p:nvPr/>
        </p:nvSpPr>
        <p:spPr>
          <a:xfrm>
            <a:off y="1371600" x="5410200"/>
            <a:ext cy="1477961" cx="3429000"/>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800" b="0" cap="none" u="none">
                <a:solidFill>
                  <a:schemeClr val="dk1"/>
                </a:solidFill>
                <a:latin typeface="Arial"/>
                <a:ea typeface="Arial"/>
                <a:cs typeface="Arial"/>
                <a:sym typeface="Arial"/>
              </a:rPr>
              <a:t>Banksy is one the most famous graffiti/ street artist. He often uses stencils to create his art that usually is based in social/political commentary.</a:t>
            </a:r>
          </a:p>
        </p:txBody>
      </p:sp>
      <p:sp>
        <p:nvSpPr>
          <p:cNvPr name="Shape 642" id="642"/>
          <p:cNvSpPr txBox="1"/>
          <p:nvPr/>
        </p:nvSpPr>
        <p:spPr>
          <a:xfrm>
            <a:off y="477856" x="6477000"/>
            <a:ext cy="820800" cx="2148000"/>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800" b="0" cap="none" u="none">
                <a:solidFill>
                  <a:schemeClr val="dk1"/>
                </a:solidFill>
                <a:latin typeface="Arial"/>
                <a:ea typeface="Arial"/>
                <a:cs typeface="Arial"/>
                <a:sym typeface="Arial"/>
              </a:rPr>
              <a:t>http://www.banksy.co.uk/</a:t>
            </a:r>
          </a:p>
        </p:txBody>
      </p:sp>
      <p:sp>
        <p:nvSpPr>
          <p:cNvPr name="Shape 643" id="643"/>
          <p:cNvSpPr txBox="1"/>
          <p:nvPr/>
        </p:nvSpPr>
        <p:spPr>
          <a:xfrm>
            <a:off y="951687" x="2072646"/>
            <a:ext cy="385800" cx="3532500"/>
          </a:xfrm>
          <a:prstGeom prst="rect">
            <a:avLst/>
          </a:prstGeom>
        </p:spPr>
        <p:txBody>
          <a:bodyPr bIns="91425" tIns="91425" lIns="91425" anchor="ctr" anchorCtr="0" rIns="91425">
            <a:spAutoFit/>
          </a:bodyPr>
          <a:lstStyle/>
          <a:p>
            <a:pPr rtl="0" lvl="0">
              <a:buNone/>
            </a:pPr>
            <a:r>
              <a:rPr lang="en_US" sz="2200" b="1"/>
              <a:t>Forms of Street Art-----</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47" id="647"/>
        <p:cNvGrpSpPr/>
        <p:nvPr/>
      </p:nvGrpSpPr>
      <p:grpSpPr>
        <a:xfrm>
          <a:off y="0" x="0"/>
          <a:ext cy="0" cx="0"/>
          <a:chOff y="0" x="0"/>
          <a:chExt cy="0" cx="0"/>
        </a:xfrm>
      </p:grpSpPr>
      <p:sp>
        <p:nvSpPr>
          <p:cNvPr name="Shape 648" id="648"/>
          <p:cNvSpPr txBox="1"/>
          <p:nvPr>
            <p:ph type="body" idx="1"/>
          </p:nvPr>
        </p:nvSpPr>
        <p:spPr>
          <a:xfrm>
            <a:off y="1579562" x="304800"/>
            <a:ext cy="4987924" cx="3352799"/>
          </a:xfrm>
          <a:prstGeom prst="rect">
            <a:avLst/>
          </a:prstGeom>
          <a:noFill/>
          <a:ln>
            <a:noFill/>
          </a:ln>
        </p:spPr>
        <p:txBody>
          <a:bodyPr bIns="45700" tIns="45700" lIns="91425" anchor="t" anchorCtr="0" rIns="91425">
            <a:spAutoFit/>
          </a:bodyPr>
          <a:lstStyle/>
          <a:p>
            <a:pPr indent="457200" marR="0" algn="l" marL="0" rtl="0" lvl="0">
              <a:lnSpc>
                <a:spcPct val="90000"/>
              </a:lnSpc>
              <a:spcBef>
                <a:spcPts val="2000"/>
              </a:spcBef>
              <a:buClr>
                <a:schemeClr val="lt2"/>
              </a:buClr>
              <a:buSzPct val="90909"/>
              <a:buFont typeface="Arial"/>
              <a:buChar char="•"/>
            </a:pPr>
            <a:r>
              <a:rPr lang="en_US" i="0" baseline="0" strike="noStrike" sz="2200" b="0" cap="none" u="none">
                <a:solidFill>
                  <a:srgbClr val="000000"/>
                </a:solidFill>
                <a:latin typeface="Arial"/>
                <a:ea typeface="Arial"/>
                <a:cs typeface="Arial"/>
                <a:sym typeface="Arial"/>
              </a:rPr>
              <a:t>Sticker- (aka sticker bombing, slap tagging, and sticker tagging) Propagates an image or message in public spaces using homemade stickers. These stickers commonly promote a political agenda, comment on a policy or issue, or comprise an </a:t>
            </a:r>
            <a:r>
              <a:rPr lang="en_US" sz="2200">
                <a:solidFill>
                  <a:srgbClr val="000000"/>
                </a:solidFill>
              </a:rPr>
              <a:t>avant garde</a:t>
            </a:r>
            <a:r>
              <a:rPr lang="en_US" i="0" baseline="0" strike="noStrike" sz="2200" b="0" cap="none" u="none">
                <a:solidFill>
                  <a:srgbClr val="000000"/>
                </a:solidFill>
                <a:latin typeface="Arial"/>
                <a:ea typeface="Arial"/>
                <a:cs typeface="Arial"/>
                <a:sym typeface="Arial"/>
              </a:rPr>
              <a:t> art campaign. Sticker art is considered a subcategory of postmodern art.</a:t>
            </a:r>
          </a:p>
        </p:txBody>
      </p:sp>
      <p:sp>
        <p:nvSpPr>
          <p:cNvPr name="Shape 649" id="649"/>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Street Art/Graffiti </a:t>
            </a:r>
          </a:p>
        </p:txBody>
      </p:sp>
      <p:sp>
        <p:nvSpPr>
          <p:cNvPr name="Shape 650" id="650"/>
          <p:cNvSpPr/>
          <p:nvPr/>
        </p:nvSpPr>
        <p:spPr>
          <a:xfrm>
            <a:off y="1849425" x="4265612"/>
            <a:ext cy="4902199" cx="4421186"/>
          </a:xfrm>
          <a:prstGeom prst="rect">
            <a:avLst/>
          </a:prstGeom>
          <a:blipFill>
            <a:blip r:embed="rId4"/>
            <a:stretch>
              <a:fillRect/>
            </a:stretch>
          </a:blipFill>
        </p:spPr>
      </p:sp>
      <p:sp>
        <p:nvSpPr>
          <p:cNvPr name="Shape 651" id="651"/>
          <p:cNvSpPr txBox="1"/>
          <p:nvPr/>
        </p:nvSpPr>
        <p:spPr>
          <a:xfrm>
            <a:off y="1143000" x="3581400"/>
            <a:ext cy="523874" cx="5562600"/>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800" b="0" cap="none" u="none">
                <a:solidFill>
                  <a:schemeClr val="dk1"/>
                </a:solidFill>
                <a:latin typeface="Arial"/>
                <a:ea typeface="Arial"/>
                <a:cs typeface="Arial"/>
                <a:sym typeface="Arial"/>
              </a:rPr>
              <a:t>Sticker made by artist Sheppard Fairey  A.K.A. Obey. He is most famous for his Obama poster.</a:t>
            </a:r>
          </a:p>
        </p:txBody>
      </p:sp>
      <p:sp>
        <p:nvSpPr>
          <p:cNvPr name="Shape 652" id="652"/>
          <p:cNvSpPr txBox="1"/>
          <p:nvPr/>
        </p:nvSpPr>
        <p:spPr>
          <a:xfrm>
            <a:off y="633350" x="5010375"/>
            <a:ext cy="308100" cx="3642900"/>
          </a:xfrm>
          <a:prstGeom prst="rect">
            <a:avLst/>
          </a:prstGeom>
          <a:noFill/>
          <a:ln>
            <a:noFill/>
          </a:ln>
        </p:spPr>
        <p:txBody>
          <a:bodyPr bIns="45700" tIns="45700" lIns="91425" anchor="t" anchorCtr="0" rIns="91425">
            <a:spAutoFit/>
          </a:bodyPr>
          <a:lstStyle/>
          <a:p>
            <a:pPr indent="0" marR="0" algn="l" marL="0" rtl="0" lvl="0">
              <a:buClr>
                <a:schemeClr val="dk1"/>
              </a:buClr>
              <a:buSzPct val="25000"/>
              <a:buFont typeface="Arial"/>
              <a:buNone/>
            </a:pPr>
            <a:r>
              <a:rPr lang="en_US" i="0" baseline="0" strike="noStrike" sz="1800" b="0" cap="none" u="none">
                <a:solidFill>
                  <a:schemeClr val="dk1"/>
                </a:solidFill>
                <a:latin typeface="Arial"/>
                <a:ea typeface="Arial"/>
                <a:cs typeface="Arial"/>
                <a:sym typeface="Arial"/>
              </a:rPr>
              <a:t>http://www.obeygiant.com/ </a:t>
            </a:r>
          </a:p>
        </p:txBody>
      </p:sp>
      <p:sp>
        <p:nvSpPr>
          <p:cNvPr name="Shape 653" id="653"/>
          <p:cNvSpPr txBox="1"/>
          <p:nvPr/>
        </p:nvSpPr>
        <p:spPr>
          <a:xfrm>
            <a:off y="1145700" x="0"/>
            <a:ext cy="547200" cx="3500100"/>
          </a:xfrm>
          <a:prstGeom prst="rect">
            <a:avLst/>
          </a:prstGeom>
        </p:spPr>
        <p:txBody>
          <a:bodyPr bIns="91425" tIns="91425" lIns="91425" anchor="ctr" anchorCtr="0" rIns="91425">
            <a:spAutoFit/>
          </a:bodyPr>
          <a:lstStyle/>
          <a:p>
            <a:pPr rtl="0" lvl="0">
              <a:buNone/>
            </a:pPr>
            <a:r>
              <a:rPr lang="en_US" sz="2200" b="1"/>
              <a:t>Forms of Street Art-----</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57" id="657"/>
        <p:cNvGrpSpPr/>
        <p:nvPr/>
      </p:nvGrpSpPr>
      <p:grpSpPr>
        <a:xfrm>
          <a:off y="0" x="0"/>
          <a:ext cy="0" cx="0"/>
          <a:chOff y="0" x="0"/>
          <a:chExt cy="0" cx="0"/>
        </a:xfrm>
      </p:grpSpPr>
      <p:sp>
        <p:nvSpPr>
          <p:cNvPr name="Shape 658" id="658"/>
          <p:cNvSpPr txBox="1"/>
          <p:nvPr>
            <p:ph type="body" idx="1"/>
          </p:nvPr>
        </p:nvSpPr>
        <p:spPr>
          <a:xfrm>
            <a:off y="1579562" x="855662"/>
            <a:ext cy="1076700" cx="7831199"/>
          </a:xfrm>
          <a:prstGeom prst="rect">
            <a:avLst/>
          </a:prstGeom>
          <a:noFill/>
          <a:ln>
            <a:noFill/>
          </a:ln>
        </p:spPr>
        <p:txBody>
          <a:bodyPr bIns="45700" tIns="45700" lIns="91425" anchor="t" anchorCtr="0" rIns="91425">
            <a:spAutoFit/>
          </a:bodyPr>
          <a:lstStyle/>
          <a:p>
            <a:pPr indent="457200" marR="0" algn="l" marL="0" rtl="0" lvl="0">
              <a:spcBef>
                <a:spcPts val="600"/>
              </a:spcBef>
              <a:buClr>
                <a:schemeClr val="lt2"/>
              </a:buClr>
              <a:buSzPct val="87962"/>
              <a:buFont typeface="Arial"/>
              <a:buChar char="•"/>
            </a:pPr>
            <a:r>
              <a:rPr lang="en_US" i="0" baseline="0" strike="noStrike" sz="1800" b="0" cap="none" u="none">
                <a:solidFill>
                  <a:srgbClr val="000000"/>
                </a:solidFill>
                <a:latin typeface="Arial"/>
                <a:ea typeface="Arial"/>
                <a:cs typeface="Arial"/>
                <a:sym typeface="Arial"/>
              </a:rPr>
              <a:t>Noted São Paulo muralist, Eduardo Kobra's </a:t>
            </a:r>
            <a:r>
              <a:rPr lang="en_US" sz="1800">
                <a:solidFill>
                  <a:srgbClr val="000000"/>
                </a:solidFill>
              </a:rPr>
              <a:t>work is c</a:t>
            </a:r>
            <a:r>
              <a:rPr lang="en_US" i="0" baseline="0" strike="noStrike" sz="1800" b="0" cap="none" u="none">
                <a:solidFill>
                  <a:srgbClr val="000000"/>
                </a:solidFill>
                <a:latin typeface="Arial"/>
                <a:ea typeface="Arial"/>
                <a:cs typeface="Arial"/>
                <a:sym typeface="Arial"/>
              </a:rPr>
              <a:t>haracterized by an impressive range of depth and realis</a:t>
            </a:r>
            <a:r>
              <a:rPr lang="en_US" sz="1800">
                <a:solidFill>
                  <a:srgbClr val="000000"/>
                </a:solidFill>
              </a:rPr>
              <a:t>m. </a:t>
            </a:r>
            <a:r>
              <a:rPr lang="en_US" i="0" baseline="0" strike="noStrike" sz="1800" b="0" cap="none" u="none">
                <a:solidFill>
                  <a:srgbClr val="000000"/>
                </a:solidFill>
                <a:latin typeface="Arial"/>
                <a:ea typeface="Arial"/>
                <a:cs typeface="Arial"/>
                <a:sym typeface="Arial"/>
              </a:rPr>
              <a:t>Kobra’s brightly hued murals pay homage to NYC’s history.</a:t>
            </a:r>
          </a:p>
          <a:p>
            <a:r>
              <a:t/>
            </a:r>
          </a:p>
        </p:txBody>
      </p:sp>
      <p:sp>
        <p:nvSpPr>
          <p:cNvPr name="Shape 659" id="659"/>
          <p:cNvSpPr txBox="1"/>
          <p:nvPr>
            <p:ph type="title"/>
          </p:nvPr>
        </p:nvSpPr>
        <p:spPr>
          <a:xfrm>
            <a:off y="668337" x="855662"/>
            <a:ext cy="647700"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Street Art/Graffiti </a:t>
            </a:r>
          </a:p>
        </p:txBody>
      </p:sp>
      <p:sp>
        <p:nvSpPr>
          <p:cNvPr name="Shape 660" id="660"/>
          <p:cNvSpPr/>
          <p:nvPr/>
        </p:nvSpPr>
        <p:spPr>
          <a:xfrm>
            <a:off y="2873375" x="1698625"/>
            <a:ext cy="3984624" cx="5746749"/>
          </a:xfrm>
          <a:prstGeom prst="rect">
            <a:avLst/>
          </a:prstGeom>
          <a:blipFill>
            <a:blip r:embed="rId4"/>
            <a:stretch>
              <a:fillRect/>
            </a:stretch>
          </a:blipFill>
        </p:spPr>
      </p:sp>
      <p:sp>
        <p:nvSpPr>
          <p:cNvPr name="Shape 661" id="661"/>
          <p:cNvSpPr txBox="1"/>
          <p:nvPr/>
        </p:nvSpPr>
        <p:spPr>
          <a:xfrm>
            <a:off y="2873375" x="1698625"/>
            <a:ext cy="3984624" cx="574675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66" id="666"/>
        <p:cNvGrpSpPr/>
        <p:nvPr/>
      </p:nvGrpSpPr>
      <p:grpSpPr>
        <a:xfrm>
          <a:off y="0" x="0"/>
          <a:ext cy="0" cx="0"/>
          <a:chOff y="0" x="0"/>
          <a:chExt cy="0" cx="0"/>
        </a:xfrm>
      </p:grpSpPr>
      <p:sp>
        <p:nvSpPr>
          <p:cNvPr name="Shape 667" id="667"/>
          <p:cNvSpPr txBox="1"/>
          <p:nvPr>
            <p:ph type="body" idx="1"/>
          </p:nvPr>
        </p:nvSpPr>
        <p:spPr>
          <a:xfrm>
            <a:off y="1579562" x="855662"/>
            <a:ext cy="1016000" cx="7831136"/>
          </a:xfrm>
          <a:prstGeom prst="rect">
            <a:avLst/>
          </a:prstGeom>
          <a:noFill/>
          <a:ln>
            <a:noFill/>
          </a:ln>
        </p:spPr>
        <p:txBody>
          <a:bodyPr bIns="45700" tIns="45700" lIns="91425" anchor="t" anchorCtr="0" rIns="91425">
            <a:spAutoFit/>
          </a:bodyPr>
          <a:lstStyle/>
          <a:p>
            <a:pPr indent="457200" marR="0" algn="l" marL="0" rtl="0" lvl="0">
              <a:spcBef>
                <a:spcPts val="600"/>
              </a:spcBef>
              <a:buClr>
                <a:schemeClr val="lt2"/>
              </a:buClr>
              <a:buSzPct val="88888"/>
              <a:buFont typeface="Arial"/>
              <a:buChar char="•"/>
            </a:pPr>
            <a:r>
              <a:rPr lang="en_US" i="0" baseline="0" strike="noStrike" sz="3000" b="0" cap="none" u="none">
                <a:solidFill>
                  <a:srgbClr val="000000"/>
                </a:solidFill>
                <a:latin typeface="Arial"/>
                <a:ea typeface="Arial"/>
                <a:cs typeface="Arial"/>
                <a:sym typeface="Arial"/>
              </a:rPr>
              <a:t>Here street graffiti turns an ordinary wall into a work of art</a:t>
            </a:r>
          </a:p>
        </p:txBody>
      </p:sp>
      <p:sp>
        <p:nvSpPr>
          <p:cNvPr name="Shape 668" id="668"/>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 Graffiti </a:t>
            </a:r>
          </a:p>
        </p:txBody>
      </p:sp>
      <p:sp>
        <p:nvSpPr>
          <p:cNvPr name="Shape 669" id="669"/>
          <p:cNvSpPr/>
          <p:nvPr/>
        </p:nvSpPr>
        <p:spPr>
          <a:xfrm>
            <a:off y="4005262" x="0"/>
            <a:ext cy="2852737" cx="9144000"/>
          </a:xfrm>
          <a:prstGeom prst="rect">
            <a:avLst/>
          </a:prstGeom>
          <a:blipFill>
            <a:blip r:embed="rId4"/>
            <a:stretch>
              <a:fillRect/>
            </a:stretch>
          </a:blipFill>
        </p:spPr>
      </p:sp>
      <p:sp>
        <p:nvSpPr>
          <p:cNvPr name="Shape 670" id="670"/>
          <p:cNvSpPr txBox="1"/>
          <p:nvPr/>
        </p:nvSpPr>
        <p:spPr>
          <a:xfrm>
            <a:off y="4005262" x="0"/>
            <a:ext cy="2852737" cx="914400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75" id="675"/>
        <p:cNvGrpSpPr/>
        <p:nvPr/>
      </p:nvGrpSpPr>
      <p:grpSpPr>
        <a:xfrm>
          <a:off y="0" x="0"/>
          <a:ext cy="0" cx="0"/>
          <a:chOff y="0" x="0"/>
          <a:chExt cy="0" cx="0"/>
        </a:xfrm>
      </p:grpSpPr>
      <p:sp>
        <p:nvSpPr>
          <p:cNvPr name="Shape 676" id="676"/>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677" id="677"/>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a:buNone/>
            </a:pPr>
            <a:r>
              <a:rPr lang="en_US"/>
              <a:t>Detail of Mural....</a:t>
            </a:r>
          </a:p>
        </p:txBody>
      </p:sp>
      <p:sp>
        <p:nvSpPr>
          <p:cNvPr name="Shape 678" id="678"/>
          <p:cNvSpPr/>
          <p:nvPr/>
        </p:nvSpPr>
        <p:spPr>
          <a:xfrm>
            <a:off y="1843086" x="2232025"/>
            <a:ext cy="4848225" cx="4876800"/>
          </a:xfrm>
          <a:prstGeom prst="rect">
            <a:avLst/>
          </a:prstGeom>
          <a:blipFill>
            <a:blip r:embed="rId4"/>
            <a:stretch>
              <a:fillRect/>
            </a:stretch>
          </a:blipFill>
        </p:spPr>
      </p:sp>
      <p:sp>
        <p:nvSpPr>
          <p:cNvPr name="Shape 679" id="679"/>
          <p:cNvSpPr txBox="1"/>
          <p:nvPr/>
        </p:nvSpPr>
        <p:spPr>
          <a:xfrm>
            <a:off y="1843086" x="2232025"/>
            <a:ext cy="4848225" cx="48767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84" id="684"/>
        <p:cNvGrpSpPr/>
        <p:nvPr/>
      </p:nvGrpSpPr>
      <p:grpSpPr>
        <a:xfrm>
          <a:off y="0" x="0"/>
          <a:ext cy="0" cx="0"/>
          <a:chOff y="0" x="0"/>
          <a:chExt cy="0" cx="0"/>
        </a:xfrm>
      </p:grpSpPr>
      <p:sp>
        <p:nvSpPr>
          <p:cNvPr name="Shape 685" id="685"/>
          <p:cNvSpPr txBox="1"/>
          <p:nvPr>
            <p:ph type="title"/>
          </p:nvPr>
        </p:nvSpPr>
        <p:spPr>
          <a:xfrm>
            <a:off y="465137" x="855662"/>
            <a:ext cy="646112"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i="0" baseline="0" strike="noStrike" sz="3600" b="1" cap="none" u="none">
                <a:solidFill>
                  <a:schemeClr val="accent1"/>
                </a:solidFill>
                <a:latin typeface="Arial"/>
                <a:ea typeface="Arial"/>
                <a:cs typeface="Arial"/>
                <a:sym typeface="Arial"/>
              </a:rPr>
              <a:t>Street Art</a:t>
            </a:r>
          </a:p>
        </p:txBody>
      </p:sp>
      <p:sp>
        <p:nvSpPr>
          <p:cNvPr name="Shape 686" id="686"/>
          <p:cNvSpPr/>
          <p:nvPr/>
        </p:nvSpPr>
        <p:spPr>
          <a:xfrm>
            <a:off y="914400" x="4343400"/>
            <a:ext cy="5562600" cx="4190999"/>
          </a:xfrm>
          <a:prstGeom prst="rect">
            <a:avLst/>
          </a:prstGeom>
          <a:blipFill>
            <a:blip r:embed="rId4"/>
            <a:stretch>
              <a:fillRect/>
            </a:stretch>
          </a:blipFill>
        </p:spPr>
      </p:sp>
      <p:sp>
        <p:nvSpPr>
          <p:cNvPr name="Shape 687" id="687"/>
          <p:cNvSpPr txBox="1"/>
          <p:nvPr/>
        </p:nvSpPr>
        <p:spPr>
          <a:xfrm>
            <a:off y="914400" x="4343400"/>
            <a:ext cy="5562600" cx="41909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692" id="692"/>
        <p:cNvGrpSpPr/>
        <p:nvPr/>
      </p:nvGrpSpPr>
      <p:grpSpPr>
        <a:xfrm>
          <a:off y="0" x="0"/>
          <a:ext cy="0" cx="0"/>
          <a:chOff y="0" x="0"/>
          <a:chExt cy="0" cx="0"/>
        </a:xfrm>
      </p:grpSpPr>
      <p:sp>
        <p:nvSpPr>
          <p:cNvPr name="Shape 693" id="693"/>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694" id="694"/>
          <p:cNvSpPr/>
          <p:nvPr/>
        </p:nvSpPr>
        <p:spPr>
          <a:xfrm>
            <a:off y="0" x="1928811"/>
            <a:ext cy="6858000" cx="5286375"/>
          </a:xfrm>
          <a:prstGeom prst="rect">
            <a:avLst/>
          </a:prstGeom>
          <a:blipFill>
            <a:blip r:embed="rId4"/>
            <a:stretch>
              <a:fillRect/>
            </a:stretch>
          </a:blipFill>
        </p:spPr>
      </p:sp>
      <p:sp>
        <p:nvSpPr>
          <p:cNvPr name="Shape 695" id="695"/>
          <p:cNvSpPr txBox="1"/>
          <p:nvPr/>
        </p:nvSpPr>
        <p:spPr>
          <a:xfrm>
            <a:off y="0" x="1928811"/>
            <a:ext cy="6858000" cx="5286375"/>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11" id="311"/>
        <p:cNvGrpSpPr/>
        <p:nvPr/>
      </p:nvGrpSpPr>
      <p:grpSpPr>
        <a:xfrm>
          <a:off y="0" x="0"/>
          <a:ext cy="0" cx="0"/>
          <a:chOff y="0" x="0"/>
          <a:chExt cy="0" cx="0"/>
        </a:xfrm>
      </p:grpSpPr>
      <p:sp>
        <p:nvSpPr>
          <p:cNvPr name="Shape 312" id="312"/>
          <p:cNvSpPr/>
          <p:nvPr/>
        </p:nvSpPr>
        <p:spPr>
          <a:xfrm>
            <a:off y="1676400" x="762000"/>
            <a:ext cy="2925761" cx="3657600"/>
          </a:xfrm>
          <a:prstGeom prst="rect">
            <a:avLst/>
          </a:prstGeom>
          <a:blipFill>
            <a:blip r:embed="rId4"/>
            <a:stretch>
              <a:fillRect/>
            </a:stretch>
          </a:blipFill>
        </p:spPr>
      </p:sp>
      <p:sp>
        <p:nvSpPr>
          <p:cNvPr name="Shape 313" id="313"/>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indent="0" marR="0" algn="l" marL="0" rtl="0" lvl="0">
              <a:spcBef>
                <a:spcPts val="0"/>
              </a:spcBef>
              <a:buClr>
                <a:schemeClr val="accent1"/>
              </a:buClr>
              <a:buSzPct val="25000"/>
              <a:buFont typeface="Arial"/>
              <a:buNone/>
            </a:pPr>
            <a:r>
              <a:rPr lang="en_US" i="0" baseline="0" strike="noStrike" sz="2400" b="1" cap="none" u="none">
                <a:solidFill>
                  <a:schemeClr val="accent1"/>
                </a:solidFill>
                <a:latin typeface="Arial"/>
                <a:ea typeface="Arial"/>
                <a:cs typeface="Arial"/>
                <a:sym typeface="Arial"/>
              </a:rPr>
              <a:t>Everyday life was shown in images of people working, instead of the ideal. True life in all its harsh reality w</a:t>
            </a:r>
            <a:r>
              <a:rPr lang="en_US" sz="2400"/>
              <a:t>as</a:t>
            </a:r>
            <a:r>
              <a:rPr lang="en_US" i="0" baseline="0" strike="noStrike" sz="2400" b="1" cap="none" u="none">
                <a:solidFill>
                  <a:schemeClr val="accent1"/>
                </a:solidFill>
                <a:latin typeface="Arial"/>
                <a:ea typeface="Arial"/>
                <a:cs typeface="Arial"/>
                <a:sym typeface="Arial"/>
              </a:rPr>
              <a:t> the focus of many of</a:t>
            </a:r>
            <a:r>
              <a:rPr lang="en_US" sz="2400"/>
              <a:t> realist </a:t>
            </a:r>
            <a:r>
              <a:rPr lang="en_US" i="0" baseline="0" strike="noStrike" sz="2400" b="1" cap="none" u="none">
                <a:solidFill>
                  <a:schemeClr val="accent1"/>
                </a:solidFill>
                <a:latin typeface="Arial"/>
                <a:ea typeface="Arial"/>
                <a:cs typeface="Arial"/>
                <a:sym typeface="Arial"/>
              </a:rPr>
              <a:t>artists.</a:t>
            </a:r>
          </a:p>
        </p:txBody>
      </p:sp>
      <p:sp>
        <p:nvSpPr>
          <p:cNvPr name="Shape 314" id="314"/>
          <p:cNvSpPr txBox="1"/>
          <p:nvPr/>
        </p:nvSpPr>
        <p:spPr>
          <a:xfrm>
            <a:off y="3170236" x="1957386"/>
            <a:ext cy="517524" cx="184149"/>
          </a:xfrm>
          <a:prstGeom prst="rect">
            <a:avLst/>
          </a:prstGeom>
          <a:noFill/>
          <a:ln>
            <a:noFill/>
          </a:ln>
        </p:spPr>
        <p:txBody>
          <a:bodyPr bIns="45700" tIns="45700" lIns="91425" anchor="ctr" anchorCtr="0" rIns="91425">
            <a:spAutoFit/>
          </a:bodyPr>
          <a:lstStyle/>
          <a:p>
            <a:pPr indent="0" marR="0" algn="l" marL="0" rtl="0" lvl="0">
              <a:buSzPct val="25000"/>
              <a:buNone/>
            </a:pPr>
            <a:r>
              <a:rPr lang="en_US" i="0" baseline="0" strike="noStrike" sz="1800" b="0" cap="none" u="none">
                <a:solidFill>
                  <a:schemeClr val="dk1"/>
                </a:solidFill>
                <a:latin typeface="Arial"/>
                <a:ea typeface="Arial"/>
                <a:cs typeface="Arial"/>
                <a:sym typeface="Arial"/>
              </a:rPr>
              <a:t>
</a:t>
            </a:r>
          </a:p>
        </p:txBody>
      </p:sp>
      <p:sp>
        <p:nvSpPr>
          <p:cNvPr name="Shape 315" id="315"/>
          <p:cNvSpPr/>
          <p:nvPr/>
        </p:nvSpPr>
        <p:spPr>
          <a:xfrm>
            <a:off y="2908300" x="5181600"/>
            <a:ext cy="3109912" cx="3733800"/>
          </a:xfrm>
          <a:prstGeom prst="rect">
            <a:avLst/>
          </a:prstGeom>
          <a:blipFill>
            <a:blip r:embed="rId5"/>
            <a:stretch>
              <a:fillRect/>
            </a:stretch>
          </a:blipFill>
        </p:spPr>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00" id="700"/>
        <p:cNvGrpSpPr/>
        <p:nvPr/>
      </p:nvGrpSpPr>
      <p:grpSpPr>
        <a:xfrm>
          <a:off y="0" x="0"/>
          <a:ext cy="0" cx="0"/>
          <a:chOff y="0" x="0"/>
          <a:chExt cy="0" cx="0"/>
        </a:xfrm>
      </p:grpSpPr>
      <p:sp>
        <p:nvSpPr>
          <p:cNvPr name="Shape 701" id="701"/>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702" id="702"/>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a:buNone/>
            </a:pPr>
            <a:r>
              <a:rPr lang="en_US"/>
              <a:t>Street Art/Graffiti</a:t>
            </a:r>
          </a:p>
        </p:txBody>
      </p:sp>
      <p:sp>
        <p:nvSpPr>
          <p:cNvPr name="Shape 703" id="703"/>
          <p:cNvSpPr/>
          <p:nvPr/>
        </p:nvSpPr>
        <p:spPr>
          <a:xfrm>
            <a:off y="1285875" x="1714500"/>
            <a:ext cy="4286250" cx="5715000"/>
          </a:xfrm>
          <a:prstGeom prst="rect">
            <a:avLst/>
          </a:prstGeom>
          <a:blipFill>
            <a:blip r:embed="rId4"/>
            <a:stretch>
              <a:fillRect/>
            </a:stretch>
          </a:blipFill>
        </p:spPr>
      </p:sp>
      <p:sp>
        <p:nvSpPr>
          <p:cNvPr name="Shape 704" id="704"/>
          <p:cNvSpPr txBox="1"/>
          <p:nvPr/>
        </p:nvSpPr>
        <p:spPr>
          <a:xfrm>
            <a:off y="1285875" x="1714500"/>
            <a:ext cy="4286250" cx="57149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09" id="709"/>
        <p:cNvGrpSpPr/>
        <p:nvPr/>
      </p:nvGrpSpPr>
      <p:grpSpPr>
        <a:xfrm>
          <a:off y="0" x="0"/>
          <a:ext cy="0" cx="0"/>
          <a:chOff y="0" x="0"/>
          <a:chExt cy="0" cx="0"/>
        </a:xfrm>
      </p:grpSpPr>
      <p:sp>
        <p:nvSpPr>
          <p:cNvPr name="Shape 710" id="710"/>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711" id="711"/>
          <p:cNvSpPr txBox="1"/>
          <p:nvPr>
            <p:ph type="title"/>
          </p:nvPr>
        </p:nvSpPr>
        <p:spPr>
          <a:xfrm>
            <a:off y="215900" x="855662"/>
            <a:ext cy="1143000" cx="7831136"/>
          </a:xfrm>
          <a:prstGeom prst="rect">
            <a:avLst/>
          </a:prstGeom>
          <a:noFill/>
          <a:ln>
            <a:noFill/>
          </a:ln>
        </p:spPr>
        <p:txBody>
          <a:bodyPr bIns="45700" tIns="45700" lIns="91425" anchor="ctr" anchorCtr="0" rIns="91425">
            <a:spAutoFit/>
          </a:bodyPr>
          <a:lstStyle/>
          <a:p>
            <a:pPr>
              <a:buNone/>
            </a:pPr>
            <a:r>
              <a:rPr lang="en_US"/>
              <a:t>Street Art/Graffiti</a:t>
            </a:r>
          </a:p>
        </p:txBody>
      </p:sp>
      <p:sp>
        <p:nvSpPr>
          <p:cNvPr name="Shape 712" id="712"/>
          <p:cNvSpPr/>
          <p:nvPr/>
        </p:nvSpPr>
        <p:spPr>
          <a:xfrm>
            <a:off y="1757361" x="2405061"/>
            <a:ext cy="4633911" cx="4845049"/>
          </a:xfrm>
          <a:prstGeom prst="rect">
            <a:avLst/>
          </a:prstGeom>
          <a:blipFill>
            <a:blip r:embed="rId4"/>
            <a:stretch>
              <a:fillRect/>
            </a:stretch>
          </a:blipFill>
        </p:spPr>
      </p:sp>
      <p:sp>
        <p:nvSpPr>
          <p:cNvPr name="Shape 713" id="713"/>
          <p:cNvSpPr txBox="1"/>
          <p:nvPr/>
        </p:nvSpPr>
        <p:spPr>
          <a:xfrm>
            <a:off y="1757361" x="2405061"/>
            <a:ext cy="4633911" cx="484505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18" id="718"/>
        <p:cNvGrpSpPr/>
        <p:nvPr/>
      </p:nvGrpSpPr>
      <p:grpSpPr>
        <a:xfrm>
          <a:off y="0" x="0"/>
          <a:ext cy="0" cx="0"/>
          <a:chOff y="0" x="0"/>
          <a:chExt cy="0" cx="0"/>
        </a:xfrm>
      </p:grpSpPr>
      <p:sp>
        <p:nvSpPr>
          <p:cNvPr name="Shape 719" id="719"/>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720" id="720"/>
          <p:cNvSpPr txBox="1"/>
          <p:nvPr>
            <p:ph type="title"/>
          </p:nvPr>
        </p:nvSpPr>
        <p:spPr>
          <a:xfrm>
            <a:off y="625475" x="855662"/>
            <a:ext cy="733425"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a:t>Street Art/ </a:t>
            </a:r>
            <a:r>
              <a:rPr lang="en_US" i="0" baseline="0" strike="noStrike" sz="3600" b="1" cap="none" u="none">
                <a:solidFill>
                  <a:schemeClr val="accent1"/>
                </a:solidFill>
                <a:latin typeface="Arial"/>
                <a:ea typeface="Arial"/>
                <a:cs typeface="Arial"/>
                <a:sym typeface="Arial"/>
              </a:rPr>
              <a:t>Graffiti</a:t>
            </a:r>
          </a:p>
        </p:txBody>
      </p:sp>
      <p:sp>
        <p:nvSpPr>
          <p:cNvPr name="Shape 721" id="721"/>
          <p:cNvSpPr/>
          <p:nvPr/>
        </p:nvSpPr>
        <p:spPr>
          <a:xfrm>
            <a:off y="1985961" x="2667000"/>
            <a:ext cy="2886075" cx="3810000"/>
          </a:xfrm>
          <a:prstGeom prst="rect">
            <a:avLst/>
          </a:prstGeom>
          <a:blipFill>
            <a:blip r:embed="rId4"/>
            <a:stretch>
              <a:fillRect/>
            </a:stretch>
          </a:blipFill>
        </p:spPr>
      </p:sp>
      <p:sp>
        <p:nvSpPr>
          <p:cNvPr name="Shape 722" id="722"/>
          <p:cNvSpPr txBox="1"/>
          <p:nvPr/>
        </p:nvSpPr>
        <p:spPr>
          <a:xfrm>
            <a:off y="1985961" x="2667000"/>
            <a:ext cy="2886074" cx="38099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27" id="727"/>
        <p:cNvGrpSpPr/>
        <p:nvPr/>
      </p:nvGrpSpPr>
      <p:grpSpPr>
        <a:xfrm>
          <a:off y="0" x="0"/>
          <a:ext cy="0" cx="0"/>
          <a:chOff y="0" x="0"/>
          <a:chExt cy="0" cx="0"/>
        </a:xfrm>
      </p:grpSpPr>
      <p:sp>
        <p:nvSpPr>
          <p:cNvPr name="Shape 728" id="728"/>
          <p:cNvSpPr txBox="1"/>
          <p:nvPr>
            <p:ph type="title"/>
          </p:nvPr>
        </p:nvSpPr>
        <p:spPr>
          <a:xfrm>
            <a:off y="625475" x="855662"/>
            <a:ext cy="733425"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sz="3600" b="1">
                <a:solidFill>
                  <a:schemeClr val="accent1"/>
                </a:solidFill>
              </a:rPr>
              <a:t>Street Art/ </a:t>
            </a:r>
            <a:r>
              <a:rPr lang="en_US" i="0" baseline="0" strike="noStrike" sz="3600" b="1" cap="none" u="none">
                <a:solidFill>
                  <a:schemeClr val="accent1"/>
                </a:solidFill>
                <a:latin typeface="Arial"/>
                <a:ea typeface="Arial"/>
                <a:cs typeface="Arial"/>
                <a:sym typeface="Arial"/>
              </a:rPr>
              <a:t>Graffiti</a:t>
            </a:r>
          </a:p>
        </p:txBody>
      </p:sp>
      <p:sp>
        <p:nvSpPr>
          <p:cNvPr name="Shape 729" id="729"/>
          <p:cNvSpPr/>
          <p:nvPr/>
        </p:nvSpPr>
        <p:spPr>
          <a:xfrm>
            <a:off y="2895600" x="990600"/>
            <a:ext cy="2895600" cx="7600949"/>
          </a:xfrm>
          <a:prstGeom prst="rect">
            <a:avLst/>
          </a:prstGeom>
          <a:blipFill>
            <a:blip r:embed="rId4"/>
            <a:stretch>
              <a:fillRect/>
            </a:stretch>
          </a:blipFill>
        </p:spPr>
      </p:sp>
      <p:sp>
        <p:nvSpPr>
          <p:cNvPr name="Shape 730" id="730"/>
          <p:cNvSpPr txBox="1"/>
          <p:nvPr/>
        </p:nvSpPr>
        <p:spPr>
          <a:xfrm>
            <a:off y="2895600" x="990600"/>
            <a:ext cy="2895600" cx="760094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35" id="735"/>
        <p:cNvGrpSpPr/>
        <p:nvPr/>
      </p:nvGrpSpPr>
      <p:grpSpPr>
        <a:xfrm>
          <a:off y="0" x="0"/>
          <a:ext cy="0" cx="0"/>
          <a:chOff y="0" x="0"/>
          <a:chExt cy="0" cx="0"/>
        </a:xfrm>
      </p:grpSpPr>
      <p:sp>
        <p:nvSpPr>
          <p:cNvPr name="Shape 736" id="736"/>
          <p:cNvSpPr txBox="1"/>
          <p:nvPr>
            <p:ph type="title"/>
          </p:nvPr>
        </p:nvSpPr>
        <p:spPr>
          <a:xfrm>
            <a:off y="625475" x="855662"/>
            <a:ext cy="733425"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i="0" baseline="0" strike="noStrike" sz="3600" b="1" cap="none" u="none">
                <a:solidFill>
                  <a:schemeClr val="accent1"/>
                </a:solidFill>
                <a:latin typeface="Arial"/>
                <a:ea typeface="Arial"/>
                <a:cs typeface="Arial"/>
                <a:sym typeface="Arial"/>
              </a:rPr>
              <a:t>Street art</a:t>
            </a:r>
          </a:p>
        </p:txBody>
      </p:sp>
      <p:sp>
        <p:nvSpPr>
          <p:cNvPr name="Shape 737" id="737"/>
          <p:cNvSpPr/>
          <p:nvPr/>
        </p:nvSpPr>
        <p:spPr>
          <a:xfrm>
            <a:off y="304800" x="4038600"/>
            <a:ext cy="6096000" cx="4572000"/>
          </a:xfrm>
          <a:prstGeom prst="rect">
            <a:avLst/>
          </a:prstGeom>
          <a:blipFill>
            <a:blip r:embed="rId4"/>
            <a:stretch>
              <a:fillRect/>
            </a:stretch>
          </a:blipFill>
        </p:spPr>
      </p:sp>
      <p:sp>
        <p:nvSpPr>
          <p:cNvPr name="Shape 738" id="738"/>
          <p:cNvSpPr txBox="1"/>
          <p:nvPr/>
        </p:nvSpPr>
        <p:spPr>
          <a:xfrm>
            <a:off y="304800" x="4038600"/>
            <a:ext cy="6096000" cx="457200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43" id="743"/>
        <p:cNvGrpSpPr/>
        <p:nvPr/>
      </p:nvGrpSpPr>
      <p:grpSpPr>
        <a:xfrm>
          <a:off y="0" x="0"/>
          <a:ext cy="0" cx="0"/>
          <a:chOff y="0" x="0"/>
          <a:chExt cy="0" cx="0"/>
        </a:xfrm>
      </p:grpSpPr>
      <p:sp>
        <p:nvSpPr>
          <p:cNvPr name="Shape 744" id="744"/>
          <p:cNvSpPr txBox="1"/>
          <p:nvPr>
            <p:ph type="title"/>
          </p:nvPr>
        </p:nvSpPr>
        <p:spPr>
          <a:xfrm>
            <a:off y="625475" x="855662"/>
            <a:ext cy="733425"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i="0" baseline="0" strike="noStrike" sz="3600" b="1" cap="none" u="none">
                <a:solidFill>
                  <a:schemeClr val="accent1"/>
                </a:solidFill>
                <a:latin typeface="Arial"/>
                <a:ea typeface="Arial"/>
                <a:cs typeface="Arial"/>
                <a:sym typeface="Arial"/>
              </a:rPr>
              <a:t>Street  </a:t>
            </a:r>
            <a:r>
              <a:rPr lang="en_US" sz="3600" b="1">
                <a:solidFill>
                  <a:schemeClr val="accent1"/>
                </a:solidFill>
              </a:rPr>
              <a:t>A</a:t>
            </a:r>
            <a:r>
              <a:rPr lang="en_US" i="0" baseline="0" strike="noStrike" sz="3600" b="1" cap="none" u="none">
                <a:solidFill>
                  <a:schemeClr val="accent1"/>
                </a:solidFill>
                <a:latin typeface="Arial"/>
                <a:ea typeface="Arial"/>
                <a:cs typeface="Arial"/>
                <a:sym typeface="Arial"/>
              </a:rPr>
              <a:t>rt</a:t>
            </a:r>
          </a:p>
        </p:txBody>
      </p:sp>
      <p:sp>
        <p:nvSpPr>
          <p:cNvPr name="Shape 745" id="745"/>
          <p:cNvSpPr/>
          <p:nvPr/>
        </p:nvSpPr>
        <p:spPr>
          <a:xfrm>
            <a:off y="1295400" x="3352800"/>
            <a:ext cy="6096000" cx="4572000"/>
          </a:xfrm>
          <a:prstGeom prst="rect">
            <a:avLst/>
          </a:prstGeom>
          <a:blipFill>
            <a:blip r:embed="rId4"/>
            <a:stretch>
              <a:fillRect/>
            </a:stretch>
          </a:blipFill>
        </p:spPr>
      </p:sp>
      <p:sp>
        <p:nvSpPr>
          <p:cNvPr name="Shape 746" id="746"/>
          <p:cNvSpPr txBox="1"/>
          <p:nvPr/>
        </p:nvSpPr>
        <p:spPr>
          <a:xfrm>
            <a:off y="1295400" x="3352800"/>
            <a:ext cy="6096000" cx="457200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51" id="751"/>
        <p:cNvGrpSpPr/>
        <p:nvPr/>
      </p:nvGrpSpPr>
      <p:grpSpPr>
        <a:xfrm>
          <a:off y="0" x="0"/>
          <a:ext cy="0" cx="0"/>
          <a:chOff y="0" x="0"/>
          <a:chExt cy="0" cx="0"/>
        </a:xfrm>
      </p:grpSpPr>
      <p:sp>
        <p:nvSpPr>
          <p:cNvPr name="Shape 752" id="752"/>
          <p:cNvSpPr txBox="1"/>
          <p:nvPr>
            <p:ph type="body" idx="1"/>
          </p:nvPr>
        </p:nvSpPr>
        <p:spPr>
          <a:xfrm>
            <a:off y="1600200" x="533400"/>
            <a:ext cy="4032249" cx="2878137"/>
          </a:xfrm>
          <a:prstGeom prst="rect">
            <a:avLst/>
          </a:prstGeom>
          <a:noFill/>
          <a:ln>
            <a:noFill/>
          </a:ln>
        </p:spPr>
        <p:txBody>
          <a:bodyPr bIns="45700" tIns="45700" lIns="91425" anchor="t" anchorCtr="0" rIns="91425">
            <a:spAutoFit/>
          </a:bodyPr>
          <a:lstStyle/>
          <a:p>
            <a:pPr indent="457200" marR="0" algn="l" marL="0" rtl="0" lvl="0">
              <a:spcBef>
                <a:spcPts val="600"/>
              </a:spcBef>
              <a:buClr>
                <a:srgbClr val="FED47D"/>
              </a:buClr>
              <a:buSzPct val="166666"/>
              <a:buFont typeface="Arial"/>
              <a:buChar char="•"/>
            </a:pPr>
            <a:r>
              <a:rPr lang="en_US" sz="3200">
                <a:solidFill>
                  <a:srgbClr val="000000"/>
                </a:solidFill>
              </a:rPr>
              <a:t>G</a:t>
            </a:r>
            <a:r>
              <a:rPr lang="en_US" i="0" baseline="0" strike="noStrike" sz="3200" b="0" cap="none" u="none">
                <a:solidFill>
                  <a:srgbClr val="000000"/>
                </a:solidFill>
                <a:latin typeface="Arial"/>
                <a:ea typeface="Arial"/>
                <a:cs typeface="Arial"/>
                <a:sym typeface="Arial"/>
              </a:rPr>
              <a:t>raffiti may be expressive, decorative, territorial, socio-political commentary, advertising or vandalism.</a:t>
            </a:r>
          </a:p>
        </p:txBody>
      </p:sp>
      <p:sp>
        <p:nvSpPr>
          <p:cNvPr name="Shape 753" id="753"/>
          <p:cNvSpPr txBox="1"/>
          <p:nvPr>
            <p:ph type="title"/>
          </p:nvPr>
        </p:nvSpPr>
        <p:spPr>
          <a:xfrm>
            <a:off y="625475" x="855662"/>
            <a:ext cy="733425"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Street art</a:t>
            </a:r>
          </a:p>
        </p:txBody>
      </p:sp>
      <p:sp>
        <p:nvSpPr>
          <p:cNvPr name="Shape 754" id="754"/>
          <p:cNvSpPr/>
          <p:nvPr/>
        </p:nvSpPr>
        <p:spPr>
          <a:xfrm>
            <a:off y="533400" x="4038600"/>
            <a:ext cy="6324600" cx="4421186"/>
          </a:xfrm>
          <a:prstGeom prst="rect">
            <a:avLst/>
          </a:prstGeom>
          <a:blipFill>
            <a:blip r:embed="rId4"/>
            <a:stretch>
              <a:fillRect/>
            </a:stretch>
          </a:blipFill>
        </p:spPr>
      </p:sp>
      <p:sp>
        <p:nvSpPr>
          <p:cNvPr name="Shape 755" id="755"/>
          <p:cNvSpPr txBox="1"/>
          <p:nvPr/>
        </p:nvSpPr>
        <p:spPr>
          <a:xfrm>
            <a:off y="533400" x="4038600"/>
            <a:ext cy="6324600" cx="4421187"/>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60" id="760"/>
        <p:cNvGrpSpPr/>
        <p:nvPr/>
      </p:nvGrpSpPr>
      <p:grpSpPr>
        <a:xfrm>
          <a:off y="0" x="0"/>
          <a:ext cy="0" cx="0"/>
          <a:chOff y="0" x="0"/>
          <a:chExt cy="0" cx="0"/>
        </a:xfrm>
      </p:grpSpPr>
      <p:sp>
        <p:nvSpPr>
          <p:cNvPr name="Shape 761" id="761"/>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762" id="762"/>
          <p:cNvSpPr txBox="1"/>
          <p:nvPr>
            <p:ph type="title"/>
          </p:nvPr>
        </p:nvSpPr>
        <p:spPr>
          <a:xfrm>
            <a:off y="625475" x="855662"/>
            <a:ext cy="733425"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Street art/graffiti</a:t>
            </a:r>
          </a:p>
        </p:txBody>
      </p:sp>
      <p:sp>
        <p:nvSpPr>
          <p:cNvPr name="Shape 763" id="763"/>
          <p:cNvSpPr/>
          <p:nvPr/>
        </p:nvSpPr>
        <p:spPr>
          <a:xfrm>
            <a:off y="1423987" x="1143000"/>
            <a:ext cy="5143500" cx="6858000"/>
          </a:xfrm>
          <a:prstGeom prst="rect">
            <a:avLst/>
          </a:prstGeom>
          <a:blipFill>
            <a:blip r:embed="rId4"/>
            <a:stretch>
              <a:fillRect/>
            </a:stretch>
          </a:blipFill>
        </p:spPr>
      </p:sp>
      <p:sp>
        <p:nvSpPr>
          <p:cNvPr name="Shape 764" id="764"/>
          <p:cNvSpPr txBox="1"/>
          <p:nvPr/>
        </p:nvSpPr>
        <p:spPr>
          <a:xfrm>
            <a:off y="1423987" x="1143000"/>
            <a:ext cy="5143499" cx="685800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69" id="769"/>
        <p:cNvGrpSpPr/>
        <p:nvPr/>
      </p:nvGrpSpPr>
      <p:grpSpPr>
        <a:xfrm>
          <a:off y="0" x="0"/>
          <a:ext cy="0" cx="0"/>
          <a:chOff y="0" x="0"/>
          <a:chExt cy="0" cx="0"/>
        </a:xfrm>
      </p:grpSpPr>
      <p:sp>
        <p:nvSpPr>
          <p:cNvPr name="Shape 770" id="770"/>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771" id="771"/>
          <p:cNvSpPr txBox="1"/>
          <p:nvPr>
            <p:ph type="title"/>
          </p:nvPr>
        </p:nvSpPr>
        <p:spPr>
          <a:xfrm>
            <a:off y="625475" x="855662"/>
            <a:ext cy="733425"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Graffiti</a:t>
            </a:r>
          </a:p>
        </p:txBody>
      </p:sp>
      <p:sp>
        <p:nvSpPr>
          <p:cNvPr name="Shape 772" id="772"/>
          <p:cNvSpPr/>
          <p:nvPr/>
        </p:nvSpPr>
        <p:spPr>
          <a:xfrm>
            <a:off y="1787525" x="1524000"/>
            <a:ext cy="4572000" cx="6096000"/>
          </a:xfrm>
          <a:prstGeom prst="rect">
            <a:avLst/>
          </a:prstGeom>
          <a:blipFill>
            <a:blip r:embed="rId4"/>
            <a:stretch>
              <a:fillRect/>
            </a:stretch>
          </a:blipFill>
        </p:spPr>
      </p:sp>
      <p:sp>
        <p:nvSpPr>
          <p:cNvPr name="Shape 773" id="773"/>
          <p:cNvSpPr txBox="1"/>
          <p:nvPr/>
        </p:nvSpPr>
        <p:spPr>
          <a:xfrm>
            <a:off y="1787525" x="1524000"/>
            <a:ext cy="4572000" cx="6096000"/>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78" id="778"/>
        <p:cNvGrpSpPr/>
        <p:nvPr/>
      </p:nvGrpSpPr>
      <p:grpSpPr>
        <a:xfrm>
          <a:off y="0" x="0"/>
          <a:ext cy="0" cx="0"/>
          <a:chOff y="0" x="0"/>
          <a:chExt cy="0" cx="0"/>
        </a:xfrm>
      </p:grpSpPr>
      <p:sp>
        <p:nvSpPr>
          <p:cNvPr name="Shape 779" id="779"/>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780" id="780"/>
          <p:cNvSpPr txBox="1"/>
          <p:nvPr>
            <p:ph type="title"/>
          </p:nvPr>
        </p:nvSpPr>
        <p:spPr>
          <a:xfrm>
            <a:off y="625475" x="855662"/>
            <a:ext cy="733425"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Graffiti</a:t>
            </a:r>
          </a:p>
        </p:txBody>
      </p:sp>
      <p:sp>
        <p:nvSpPr>
          <p:cNvPr name="Shape 781" id="781"/>
          <p:cNvSpPr/>
          <p:nvPr/>
        </p:nvSpPr>
        <p:spPr>
          <a:xfrm>
            <a:off y="1657350" x="957262"/>
            <a:ext cy="4968874" cx="7478712"/>
          </a:xfrm>
          <a:prstGeom prst="rect">
            <a:avLst/>
          </a:prstGeom>
          <a:blipFill>
            <a:blip r:embed="rId4"/>
            <a:stretch>
              <a:fillRect/>
            </a:stretch>
          </a:blipFill>
        </p:spPr>
      </p:sp>
      <p:sp>
        <p:nvSpPr>
          <p:cNvPr name="Shape 782" id="782"/>
          <p:cNvSpPr txBox="1"/>
          <p:nvPr/>
        </p:nvSpPr>
        <p:spPr>
          <a:xfrm>
            <a:off y="1657350" x="957262"/>
            <a:ext cy="4968875" cx="7478711"/>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19" id="319"/>
        <p:cNvGrpSpPr/>
        <p:nvPr/>
      </p:nvGrpSpPr>
      <p:grpSpPr>
        <a:xfrm>
          <a:off y="0" x="0"/>
          <a:ext cy="0" cx="0"/>
          <a:chOff y="0" x="0"/>
          <a:chExt cy="0" cx="0"/>
        </a:xfrm>
      </p:grpSpPr>
      <p:grpSp>
        <p:nvGrpSpPr>
          <p:cNvPr name="Shape 320" id="320"/>
          <p:cNvGrpSpPr/>
          <p:nvPr/>
        </p:nvGrpSpPr>
        <p:grpSpPr>
          <a:xfrm>
            <a:off y="1816100" x="614350"/>
            <a:ext cy="2474911" cx="3915717"/>
            <a:chOff y="1816100" x="614350"/>
            <a:chExt cy="2474911" cx="3915717"/>
          </a:xfrm>
        </p:grpSpPr>
        <p:sp>
          <p:nvSpPr>
            <p:cNvPr name="Shape 321" id="321"/>
            <p:cNvSpPr/>
            <p:nvPr/>
          </p:nvSpPr>
          <p:spPr>
            <a:xfrm>
              <a:off y="1816100" x="669925"/>
              <a:ext cy="2474911" cx="3860142"/>
            </a:xfrm>
            <a:prstGeom prst="rect">
              <a:avLst/>
            </a:prstGeom>
            <a:blipFill>
              <a:blip r:embed="rId4"/>
              <a:stretch>
                <a:fillRect/>
              </a:stretch>
            </a:blipFill>
          </p:spPr>
        </p:sp>
        <p:sp>
          <p:nvSpPr>
            <p:cNvPr name="Shape 322" id="322"/>
            <p:cNvSpPr txBox="1"/>
            <p:nvPr/>
          </p:nvSpPr>
          <p:spPr>
            <a:xfrm>
              <a:off y="1833249" x="614350"/>
              <a:ext cy="2452800" cx="3862500"/>
            </a:xfrm>
            <a:prstGeom prst="rect">
              <a:avLst/>
            </a:prstGeom>
            <a:noFill/>
            <a:ln>
              <a:noFill/>
            </a:ln>
          </p:spPr>
          <p:txBody>
            <a:bodyPr bIns="45700" tIns="45700" lIns="91425" anchor="t" anchorCtr="0" rIns="91425">
              <a:spAutoFit/>
            </a:bodyPr>
            <a:lstStyle/>
            <a:p>
              <a:pPr indent="457200" marL="0" rtl="0" lvl="0">
                <a:lnSpc>
                  <a:spcPct val="115000"/>
                </a:lnSpc>
                <a:spcBef>
                  <a:spcPts val="1800"/>
                </a:spcBef>
                <a:spcAft>
                  <a:spcPts val="400"/>
                </a:spcAft>
                <a:buClr>
                  <a:srgbClr val="000000"/>
                </a:buClr>
                <a:buSzPct val="83333"/>
                <a:buFont typeface="Arial"/>
                <a:buChar char="•"/>
              </a:pPr>
              <a:r>
                <a:rPr lang="en_US" i="1" sz="2400" b="1"/>
                <a:t>The Arnolfini Marriage</a:t>
              </a:r>
            </a:p>
            <a:p>
              <a:pPr indent="457200" marR="0" algn="l" marL="0" rtl="0" lvl="0">
                <a:spcBef>
                  <a:spcPts val="2000"/>
                </a:spcBef>
                <a:buClr>
                  <a:srgbClr val="000000"/>
                </a:buClr>
                <a:buSzPct val="83333"/>
                <a:buFont typeface="Arial"/>
                <a:buChar char="•"/>
              </a:pPr>
              <a:r>
                <a:rPr lang="en_US" i="0" baseline="0" strike="noStrike" sz="2400" b="0" cap="none" u="none">
                  <a:solidFill>
                    <a:schemeClr val="accent1"/>
                  </a:solidFill>
                  <a:latin typeface="Arial"/>
                  <a:ea typeface="Arial"/>
                  <a:cs typeface="Arial"/>
                  <a:sym typeface="Arial"/>
                </a:rPr>
                <a:t> </a:t>
              </a:r>
            </a:p>
            <a:p>
              <a:pPr indent="457200" marL="0" rtl="0" lvl="0">
                <a:lnSpc>
                  <a:spcPct val="115000"/>
                </a:lnSpc>
                <a:spcBef>
                  <a:spcPts val="1800"/>
                </a:spcBef>
                <a:spcAft>
                  <a:spcPts val="400"/>
                </a:spcAft>
                <a:buClr>
                  <a:srgbClr val="000000"/>
                </a:buClr>
                <a:buSzPct val="83333"/>
                <a:buFont typeface="Arial"/>
                <a:buChar char="•"/>
              </a:pPr>
              <a:r>
                <a:rPr lang="en_US" i="0" baseline="0" strike="noStrike" sz="2400" b="0" cap="none" u="none">
                  <a:solidFill>
                    <a:schemeClr val="accent1"/>
                  </a:solidFill>
                  <a:latin typeface="Arial"/>
                  <a:ea typeface="Arial"/>
                  <a:cs typeface="Arial"/>
                  <a:sym typeface="Arial"/>
                </a:rPr>
                <a:t>by </a:t>
              </a:r>
              <a:r>
                <a:rPr lang="en_US" sz="2400" b="1"/>
                <a:t>Jan Van Eyck (YAHN van IKE)</a:t>
              </a:r>
            </a:p>
            <a:p>
              <a:r>
                <a:t/>
              </a:r>
            </a:p>
            <a:p>
              <a:r>
                <a:t/>
              </a:r>
            </a:p>
          </p:txBody>
        </p:sp>
      </p:grpSp>
      <p:sp>
        <p:nvSpPr>
          <p:cNvPr name="Shape 323" id="323"/>
          <p:cNvSpPr txBox="1"/>
          <p:nvPr>
            <p:ph type="title"/>
          </p:nvPr>
        </p:nvSpPr>
        <p:spPr>
          <a:xfrm>
            <a:off y="215900" x="855662"/>
            <a:ext cy="1143000" cx="7831199"/>
          </a:xfrm>
          <a:prstGeom prst="rect">
            <a:avLst/>
          </a:prstGeom>
          <a:noFill/>
          <a:ln>
            <a:noFill/>
          </a:ln>
        </p:spPr>
        <p:txBody>
          <a:bodyPr bIns="45700" tIns="45700" lIns="91425" anchor="ctr" anchorCtr="0" rIns="91425">
            <a:spAutoFit/>
          </a:bodyPr>
          <a:lstStyle/>
          <a:p>
            <a:pPr indent="0" marR="0" algn="l" marL="0" rtl="0" lvl="0">
              <a:spcBef>
                <a:spcPts val="0"/>
              </a:spcBef>
              <a:buClr>
                <a:schemeClr val="dk1"/>
              </a:buClr>
              <a:buSzPct val="25000"/>
              <a:buFont typeface="Arial"/>
              <a:buNone/>
            </a:pPr>
            <a:r>
              <a:rPr lang="en_US" i="0" baseline="0" strike="noStrike" sz="5300" b="1" cap="none" u="none">
                <a:solidFill>
                  <a:schemeClr val="accent2"/>
                </a:solidFill>
                <a:latin typeface="Arial"/>
                <a:ea typeface="Arial"/>
                <a:cs typeface="Arial"/>
                <a:sym typeface="Arial"/>
              </a:rPr>
              <a:t>Example</a:t>
            </a:r>
            <a:r>
              <a:rPr lang="en_US" sz="5300" b="1">
                <a:solidFill>
                  <a:schemeClr val="accent2"/>
                </a:solidFill>
              </a:rPr>
              <a:t>s of Realism</a:t>
            </a:r>
            <a:r>
              <a:rPr lang="en_US" i="0" baseline="0" strike="noStrike" sz="5300" b="1" cap="none" u="none">
                <a:solidFill>
                  <a:schemeClr val="accent2"/>
                </a:solidFill>
                <a:latin typeface="Arial"/>
                <a:ea typeface="Arial"/>
                <a:cs typeface="Arial"/>
                <a:sym typeface="Arial"/>
              </a:rPr>
              <a:t>:</a:t>
            </a:r>
          </a:p>
        </p:txBody>
      </p:sp>
      <p:sp>
        <p:nvSpPr>
          <p:cNvPr name="Shape 324" id="324"/>
          <p:cNvSpPr/>
          <p:nvPr/>
        </p:nvSpPr>
        <p:spPr>
          <a:xfrm>
            <a:off y="1358900" x="4840487"/>
            <a:ext cy="5141723" cx="3746268"/>
          </a:xfrm>
          <a:prstGeom prst="rect">
            <a:avLst/>
          </a:prstGeom>
          <a:blipFill>
            <a:blip r:embed="rId5"/>
            <a:stretch>
              <a:fillRect/>
            </a:stretch>
          </a:blipFill>
          <a:ln>
            <a:noFill/>
          </a:ln>
        </p:spPr>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87" id="787"/>
        <p:cNvGrpSpPr/>
        <p:nvPr/>
      </p:nvGrpSpPr>
      <p:grpSpPr>
        <a:xfrm>
          <a:off y="0" x="0"/>
          <a:ext cy="0" cx="0"/>
          <a:chOff y="0" x="0"/>
          <a:chExt cy="0" cx="0"/>
        </a:xfrm>
      </p:grpSpPr>
      <p:sp>
        <p:nvSpPr>
          <p:cNvPr name="Shape 788" id="788"/>
          <p:cNvSpPr txBox="1"/>
          <p:nvPr>
            <p:ph type="title"/>
          </p:nvPr>
        </p:nvSpPr>
        <p:spPr>
          <a:xfrm>
            <a:off y="625475" x="855662"/>
            <a:ext cy="733425"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dk1"/>
              </a:buClr>
              <a:buSzPct val="25000"/>
              <a:buFont typeface="Arial"/>
              <a:buNone/>
            </a:pPr>
            <a:r>
              <a:rPr lang="en_US" i="0" baseline="0" strike="noStrike" sz="3600" b="1" cap="none" u="none">
                <a:solidFill>
                  <a:schemeClr val="accent1"/>
                </a:solidFill>
                <a:latin typeface="Arial"/>
                <a:ea typeface="Arial"/>
                <a:cs typeface="Arial"/>
                <a:sym typeface="Arial"/>
              </a:rPr>
              <a:t>Street art</a:t>
            </a:r>
          </a:p>
        </p:txBody>
      </p:sp>
      <p:sp>
        <p:nvSpPr>
          <p:cNvPr name="Shape 789" id="789"/>
          <p:cNvSpPr/>
          <p:nvPr/>
        </p:nvSpPr>
        <p:spPr>
          <a:xfrm>
            <a:off y="1836736" x="609600"/>
            <a:ext cy="5021262" cx="8534400"/>
          </a:xfrm>
          <a:prstGeom prst="rect">
            <a:avLst/>
          </a:prstGeom>
          <a:blipFill>
            <a:blip r:embed="rId4"/>
            <a:stretch>
              <a:fillRect/>
            </a:stretch>
          </a:blipFill>
        </p:spPr>
      </p:sp>
      <p:sp>
        <p:nvSpPr>
          <p:cNvPr name="Shape 790" id="790"/>
          <p:cNvSpPr txBox="1"/>
          <p:nvPr/>
        </p:nvSpPr>
        <p:spPr>
          <a:xfrm>
            <a:off y="1836736" x="609600"/>
            <a:ext cy="5021261" cx="85343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795" id="795"/>
        <p:cNvGrpSpPr/>
        <p:nvPr/>
      </p:nvGrpSpPr>
      <p:grpSpPr>
        <a:xfrm>
          <a:off y="0" x="0"/>
          <a:ext cy="0" cx="0"/>
          <a:chOff y="0" x="0"/>
          <a:chExt cy="0" cx="0"/>
        </a:xfrm>
      </p:grpSpPr>
      <p:sp>
        <p:nvSpPr>
          <p:cNvPr name="Shape 796" id="796"/>
          <p:cNvSpPr txBox="1"/>
          <p:nvPr>
            <p:ph type="body" idx="1"/>
          </p:nvPr>
        </p:nvSpPr>
        <p:spPr>
          <a:xfrm>
            <a:off y="1579562" x="855662"/>
            <a:ext cy="4987924" cx="7831136"/>
          </a:xfrm>
          <a:prstGeom prst="rect">
            <a:avLst/>
          </a:prstGeom>
          <a:noFill/>
          <a:ln>
            <a:noFill/>
          </a:ln>
        </p:spPr>
        <p:txBody>
          <a:bodyPr bIns="45700" tIns="45700" lIns="91425" anchor="t" anchorCtr="0" rIns="91425">
            <a:spAutoFit/>
          </a:bodyPr>
          <a:lstStyle/>
          <a:p/>
        </p:txBody>
      </p:sp>
      <p:sp>
        <p:nvSpPr>
          <p:cNvPr name="Shape 797" id="797"/>
          <p:cNvSpPr txBox="1"/>
          <p:nvPr>
            <p:ph type="title"/>
          </p:nvPr>
        </p:nvSpPr>
        <p:spPr>
          <a:xfrm>
            <a:off y="625475" x="855662"/>
            <a:ext cy="733425" cx="7831136"/>
          </a:xfrm>
          <a:prstGeom prst="rect">
            <a:avLst/>
          </a:prstGeom>
          <a:noFill/>
          <a:ln>
            <a:noFill/>
          </a:ln>
        </p:spPr>
        <p:txBody>
          <a:bodyPr bIns="45700" tIns="45700" lIns="91425" anchor="ctr" anchorCtr="0" rIns="91425">
            <a:spAutoFit/>
          </a:bodyPr>
          <a:lstStyle/>
          <a:p>
            <a:pPr indent="-228600" marR="0" algn="l" marL="228600" rtl="0" lvl="0">
              <a:spcBef>
                <a:spcPts val="0"/>
              </a:spcBef>
              <a:buClr>
                <a:schemeClr val="accent1"/>
              </a:buClr>
              <a:buSzPct val="25000"/>
              <a:buFont typeface="Arial"/>
              <a:buNone/>
            </a:pPr>
            <a:r>
              <a:rPr lang="en_US" i="0" baseline="0" strike="noStrike" sz="3600" b="1" cap="none" u="none">
                <a:solidFill>
                  <a:schemeClr val="accent1"/>
                </a:solidFill>
                <a:latin typeface="Arial"/>
                <a:ea typeface="Arial"/>
                <a:cs typeface="Arial"/>
                <a:sym typeface="Arial"/>
              </a:rPr>
              <a:t>Street art</a:t>
            </a:r>
          </a:p>
        </p:txBody>
      </p:sp>
      <p:sp>
        <p:nvSpPr>
          <p:cNvPr name="Shape 798" id="798"/>
          <p:cNvSpPr/>
          <p:nvPr/>
        </p:nvSpPr>
        <p:spPr>
          <a:xfrm>
            <a:off y="1524000" x="1447800"/>
            <a:ext cy="4762500" cx="6934199"/>
          </a:xfrm>
          <a:prstGeom prst="rect">
            <a:avLst/>
          </a:prstGeom>
          <a:blipFill>
            <a:blip r:embed="rId4"/>
            <a:stretch>
              <a:fillRect/>
            </a:stretch>
          </a:blipFill>
        </p:spPr>
      </p:sp>
      <p:sp>
        <p:nvSpPr>
          <p:cNvPr name="Shape 799" id="799"/>
          <p:cNvSpPr txBox="1"/>
          <p:nvPr/>
        </p:nvSpPr>
        <p:spPr>
          <a:xfrm>
            <a:off y="1524000" x="1447800"/>
            <a:ext cy="4762499" cx="6934199"/>
          </a:xfrm>
          <a:prstGeom prst="rect">
            <a:avLst/>
          </a:prstGeom>
          <a:noFill/>
          <a:ln w="9525" cap="flat">
            <a:solidFill>
              <a:srgbClr val="000000"/>
            </a:solidFill>
            <a:prstDash val="solid"/>
            <a:round/>
            <a:headEnd len="med" type="none" w="med"/>
            <a:tailEnd len="med" type="none" w="med"/>
          </a:ln>
        </p:spPr>
        <p:txBody>
          <a:bodyPr bIns="45700" tIns="45700" lIns="91425" anchor="t" anchorCtr="0" rIns="91425">
            <a:spAutoFit/>
          </a:bodyPr>
          <a:lstStyle/>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28" id="328"/>
        <p:cNvGrpSpPr/>
        <p:nvPr/>
      </p:nvGrpSpPr>
      <p:grpSpPr>
        <a:xfrm>
          <a:off y="0" x="0"/>
          <a:ext cy="0" cx="0"/>
          <a:chOff y="0" x="0"/>
          <a:chExt cy="0" cx="0"/>
        </a:xfrm>
      </p:grpSpPr>
      <p:sp>
        <p:nvSpPr>
          <p:cNvPr name="Shape 329" id="329"/>
          <p:cNvSpPr txBox="1"/>
          <p:nvPr>
            <p:ph type="title"/>
          </p:nvPr>
        </p:nvSpPr>
        <p:spPr>
          <a:xfrm>
            <a:off y="215900" x="855662"/>
            <a:ext cy="1143000" cx="7831199"/>
          </a:xfrm>
          <a:prstGeom prst="rect">
            <a:avLst/>
          </a:prstGeom>
          <a:noFill/>
          <a:ln>
            <a:noFill/>
          </a:ln>
        </p:spPr>
        <p:txBody>
          <a:bodyPr bIns="45700" tIns="45700" lIns="91425" anchor="ctr" anchorCtr="0" rIns="91425">
            <a:spAutoFit/>
          </a:bodyPr>
          <a:lstStyle/>
          <a:p>
            <a:pPr indent="0" marR="0" algn="l" marL="0" rtl="0" lvl="0">
              <a:spcBef>
                <a:spcPts val="0"/>
              </a:spcBef>
              <a:buClr>
                <a:schemeClr val="dk1"/>
              </a:buClr>
              <a:buSzPct val="25000"/>
              <a:buFont typeface="Arial"/>
              <a:buNone/>
            </a:pPr>
            <a:r>
              <a:rPr lang="en_US" i="0" baseline="0" strike="noStrike" sz="5300" b="1" cap="none" u="none">
                <a:solidFill>
                  <a:schemeClr val="accent2"/>
                </a:solidFill>
                <a:latin typeface="Arial"/>
                <a:ea typeface="Arial"/>
                <a:cs typeface="Arial"/>
                <a:sym typeface="Arial"/>
              </a:rPr>
              <a:t>Example</a:t>
            </a:r>
            <a:r>
              <a:rPr lang="en_US" sz="5300" b="1">
                <a:solidFill>
                  <a:schemeClr val="accent2"/>
                </a:solidFill>
              </a:rPr>
              <a:t>s of Realism</a:t>
            </a:r>
            <a:r>
              <a:rPr lang="en_US" i="0" baseline="0" strike="noStrike" sz="5300" b="1" cap="none" u="none">
                <a:solidFill>
                  <a:schemeClr val="accent2"/>
                </a:solidFill>
                <a:latin typeface="Arial"/>
                <a:ea typeface="Arial"/>
                <a:cs typeface="Arial"/>
                <a:sym typeface="Arial"/>
              </a:rPr>
              <a:t>:</a:t>
            </a:r>
          </a:p>
        </p:txBody>
      </p:sp>
      <p:sp>
        <p:nvSpPr>
          <p:cNvPr name="Shape 330" id="330"/>
          <p:cNvSpPr/>
          <p:nvPr/>
        </p:nvSpPr>
        <p:spPr>
          <a:xfrm>
            <a:off y="1358900" x="4840487"/>
            <a:ext cy="5141723" cx="3746268"/>
          </a:xfrm>
          <a:prstGeom prst="rect">
            <a:avLst/>
          </a:prstGeom>
          <a:blipFill>
            <a:blip r:embed="rId4"/>
            <a:stretch>
              <a:fillRect/>
            </a:stretch>
          </a:blipFill>
          <a:ln>
            <a:noFill/>
          </a:ln>
        </p:spPr>
      </p:sp>
      <p:sp>
        <p:nvSpPr>
          <p:cNvPr name="Shape 331" id="331"/>
          <p:cNvSpPr txBox="1"/>
          <p:nvPr/>
        </p:nvSpPr>
        <p:spPr>
          <a:xfrm>
            <a:off y="2105025" x="176200"/>
            <a:ext cy="3000000" cx="4357199"/>
          </a:xfrm>
          <a:prstGeom prst="rect">
            <a:avLst/>
          </a:prstGeom>
        </p:spPr>
        <p:txBody>
          <a:bodyPr bIns="91425" tIns="91425" lIns="91425" anchor="ctr" anchorCtr="0" rIns="91425">
            <a:spAutoFit/>
          </a:bodyPr>
          <a:lstStyle/>
          <a:p>
            <a:pPr rtl="0" lvl="0">
              <a:lnSpc>
                <a:spcPct val="115000"/>
              </a:lnSpc>
              <a:spcBef>
                <a:spcPts val="1800"/>
              </a:spcBef>
              <a:spcAft>
                <a:spcPts val="400"/>
              </a:spcAft>
              <a:buNone/>
            </a:pPr>
            <a:r>
              <a:rPr lang="en_US" sz="1800" b="1"/>
              <a:t>In </a:t>
            </a:r>
            <a:r>
              <a:rPr lang="en_US" i="1" sz="1800" b="1"/>
              <a:t>The Arnolfini Marriage</a:t>
            </a:r>
            <a:r>
              <a:rPr lang="en_US" sz="1800" b="1"/>
              <a:t> all the objects in the room have meaning. Oranges and lemons were very expensive because they had to be imported from Spain. There are four oranges in the picture suggesting the wealth of the couple. The little dog is also an expensive breed. </a:t>
            </a:r>
          </a:p>
          <a:p>
            <a:pPr rtl="0" lvl="0">
              <a:lnSpc>
                <a:spcPct val="115000"/>
              </a:lnSpc>
              <a:spcBef>
                <a:spcPts val="1800"/>
              </a:spcBef>
              <a:spcAft>
                <a:spcPts val="400"/>
              </a:spcAft>
              <a:buNone/>
            </a:pPr>
            <a:r>
              <a:rPr lang="en_US" sz="1800" b="1"/>
              <a:t>The way the women wore their dresses gathered up in front made them look pregnant whether they were or not. The painting was a method of recording the marriage.</a:t>
            </a:r>
          </a:p>
          <a:p>
            <a:r>
              <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35" id="335"/>
        <p:cNvGrpSpPr/>
        <p:nvPr/>
      </p:nvGrpSpPr>
      <p:grpSpPr>
        <a:xfrm>
          <a:off y="0" x="0"/>
          <a:ext cy="0" cx="0"/>
          <a:chOff y="0" x="0"/>
          <a:chExt cy="0" cx="0"/>
        </a:xfrm>
      </p:grpSpPr>
      <p:sp>
        <p:nvSpPr>
          <p:cNvPr name="Shape 336" id="336"/>
          <p:cNvSpPr txBox="1"/>
          <p:nvPr>
            <p:ph type="title"/>
          </p:nvPr>
        </p:nvSpPr>
        <p:spPr>
          <a:xfrm>
            <a:off y="215900" x="855662"/>
            <a:ext cy="1143000" cx="7831199"/>
          </a:xfrm>
          <a:prstGeom prst="rect">
            <a:avLst/>
          </a:prstGeom>
          <a:noFill/>
          <a:ln>
            <a:noFill/>
          </a:ln>
        </p:spPr>
        <p:txBody>
          <a:bodyPr bIns="45700" tIns="45700" lIns="91425" anchor="ctr" anchorCtr="0" rIns="91425">
            <a:spAutoFit/>
          </a:bodyPr>
          <a:lstStyle/>
          <a:p>
            <a:pPr indent="0" marR="0" algn="l" marL="0" rtl="0" lvl="0">
              <a:spcBef>
                <a:spcPts val="0"/>
              </a:spcBef>
              <a:buClr>
                <a:schemeClr val="dk1"/>
              </a:buClr>
              <a:buSzPct val="25000"/>
              <a:buFont typeface="Arial"/>
              <a:buNone/>
            </a:pPr>
            <a:r>
              <a:rPr lang="en_US" i="0" baseline="0" strike="noStrike" sz="5300" b="1" cap="none" u="none">
                <a:solidFill>
                  <a:schemeClr val="accent2"/>
                </a:solidFill>
                <a:latin typeface="Arial"/>
                <a:ea typeface="Arial"/>
                <a:cs typeface="Arial"/>
                <a:sym typeface="Arial"/>
              </a:rPr>
              <a:t>Example</a:t>
            </a:r>
            <a:r>
              <a:rPr lang="en_US" sz="5300" b="1">
                <a:solidFill>
                  <a:schemeClr val="accent2"/>
                </a:solidFill>
              </a:rPr>
              <a:t>s of Realism</a:t>
            </a:r>
            <a:r>
              <a:rPr lang="en_US" i="0" baseline="0" strike="noStrike" sz="5300" b="1" cap="none" u="none">
                <a:solidFill>
                  <a:schemeClr val="accent2"/>
                </a:solidFill>
                <a:latin typeface="Arial"/>
                <a:ea typeface="Arial"/>
                <a:cs typeface="Arial"/>
                <a:sym typeface="Arial"/>
              </a:rPr>
              <a:t>:</a:t>
            </a:r>
          </a:p>
        </p:txBody>
      </p:sp>
      <p:sp>
        <p:nvSpPr>
          <p:cNvPr name="Shape 337" id="337"/>
          <p:cNvSpPr txBox="1"/>
          <p:nvPr/>
        </p:nvSpPr>
        <p:spPr>
          <a:xfrm>
            <a:off y="2105025" x="176200"/>
            <a:ext cy="3000000" cx="4357199"/>
          </a:xfrm>
          <a:prstGeom prst="rect">
            <a:avLst/>
          </a:prstGeom>
        </p:spPr>
        <p:txBody>
          <a:bodyPr bIns="91425" tIns="91425" lIns="91425" anchor="ctr" anchorCtr="0" rIns="91425">
            <a:spAutoFit/>
          </a:bodyPr>
          <a:lstStyle/>
          <a:p>
            <a:pPr rtl="0" lvl="0">
              <a:lnSpc>
                <a:spcPct val="115000"/>
              </a:lnSpc>
              <a:spcBef>
                <a:spcPts val="1800"/>
              </a:spcBef>
              <a:spcAft>
                <a:spcPts val="400"/>
              </a:spcAft>
              <a:buNone/>
            </a:pPr>
            <a:r>
              <a:rPr lang="en_US" i="1" sz="1800" b="1"/>
              <a:t>Lady with an Ermine</a:t>
            </a:r>
            <a:r>
              <a:rPr lang="en_US" sz="1800"/>
              <a:t> is a painting by </a:t>
            </a:r>
            <a:r>
              <a:rPr lang="en_US" sz="1800">
                <a:solidFill>
                  <a:srgbClr val="0645AD"/>
                </a:solidFill>
                <a:hlinkClick r:id="rId4"/>
              </a:rPr>
              <a:t>Leonardo da Vinci</a:t>
            </a:r>
            <a:r>
              <a:rPr lang="en_US" sz="1800"/>
              <a:t>,</a:t>
            </a:r>
          </a:p>
          <a:p>
            <a:r>
              <a:t/>
            </a:r>
          </a:p>
        </p:txBody>
      </p:sp>
      <p:sp>
        <p:nvSpPr>
          <p:cNvPr name="Shape 338" id="338"/>
          <p:cNvSpPr/>
          <p:nvPr/>
        </p:nvSpPr>
        <p:spPr>
          <a:xfrm>
            <a:off y="1142712" x="4297962"/>
            <a:ext cy="5705475" cx="4143375"/>
          </a:xfrm>
          <a:prstGeom prst="rect">
            <a:avLst/>
          </a:prstGeom>
          <a:blipFill>
            <a:blip r:embed="rId5"/>
            <a:stretch>
              <a:fillRect/>
            </a:stretch>
          </a:blipFill>
          <a:ln>
            <a:noFill/>
          </a:ln>
        </p:spPr>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name="Shape 342" id="342"/>
        <p:cNvGrpSpPr/>
        <p:nvPr/>
      </p:nvGrpSpPr>
      <p:grpSpPr>
        <a:xfrm>
          <a:off y="0" x="0"/>
          <a:ext cy="0" cx="0"/>
          <a:chOff y="0" x="0"/>
          <a:chExt cy="0" cx="0"/>
        </a:xfrm>
      </p:grpSpPr>
      <p:sp>
        <p:nvSpPr>
          <p:cNvPr name="Shape 343" id="343"/>
          <p:cNvSpPr txBox="1"/>
          <p:nvPr>
            <p:ph type="title"/>
          </p:nvPr>
        </p:nvSpPr>
        <p:spPr>
          <a:xfrm>
            <a:off y="215900" x="855662"/>
            <a:ext cy="1143000" cx="7831199"/>
          </a:xfrm>
          <a:prstGeom prst="rect">
            <a:avLst/>
          </a:prstGeom>
          <a:noFill/>
          <a:ln>
            <a:noFill/>
          </a:ln>
        </p:spPr>
        <p:txBody>
          <a:bodyPr bIns="45700" tIns="45700" lIns="91425" anchor="ctr" anchorCtr="0" rIns="91425">
            <a:spAutoFit/>
          </a:bodyPr>
          <a:lstStyle/>
          <a:p>
            <a:pPr indent="0" marR="0" algn="l" marL="0" rtl="0" lvl="0">
              <a:spcBef>
                <a:spcPts val="0"/>
              </a:spcBef>
              <a:buClr>
                <a:schemeClr val="dk1"/>
              </a:buClr>
              <a:buSzPct val="25000"/>
              <a:buFont typeface="Arial"/>
              <a:buNone/>
            </a:pPr>
            <a:r>
              <a:rPr lang="en_US" i="0" baseline="0" strike="noStrike" sz="5300" b="1" cap="none" u="none">
                <a:solidFill>
                  <a:schemeClr val="accent2"/>
                </a:solidFill>
                <a:latin typeface="Arial"/>
                <a:ea typeface="Arial"/>
                <a:cs typeface="Arial"/>
                <a:sym typeface="Arial"/>
              </a:rPr>
              <a:t>Example</a:t>
            </a:r>
            <a:r>
              <a:rPr lang="en_US" sz="5300" b="1">
                <a:solidFill>
                  <a:schemeClr val="accent2"/>
                </a:solidFill>
              </a:rPr>
              <a:t>s of Realism</a:t>
            </a:r>
            <a:r>
              <a:rPr lang="en_US" i="0" baseline="0" strike="noStrike" sz="5300" b="1" cap="none" u="none">
                <a:solidFill>
                  <a:schemeClr val="accent2"/>
                </a:solidFill>
                <a:latin typeface="Arial"/>
                <a:ea typeface="Arial"/>
                <a:cs typeface="Arial"/>
                <a:sym typeface="Arial"/>
              </a:rPr>
              <a:t>:</a:t>
            </a:r>
          </a:p>
        </p:txBody>
      </p:sp>
      <p:sp>
        <p:nvSpPr>
          <p:cNvPr name="Shape 344" id="344"/>
          <p:cNvSpPr txBox="1"/>
          <p:nvPr/>
        </p:nvSpPr>
        <p:spPr>
          <a:xfrm>
            <a:off y="2105025" x="176200"/>
            <a:ext cy="3000000" cx="4357199"/>
          </a:xfrm>
          <a:prstGeom prst="rect">
            <a:avLst/>
          </a:prstGeom>
        </p:spPr>
        <p:txBody>
          <a:bodyPr bIns="91425" tIns="91425" lIns="91425" anchor="ctr" anchorCtr="0" rIns="91425">
            <a:spAutoFit/>
          </a:bodyPr>
          <a:lstStyle/>
          <a:p>
            <a:pPr rtl="0" lvl="0">
              <a:buNone/>
            </a:pPr>
            <a:r>
              <a:rPr lang="en_US" i="1" sz="3600"/>
              <a:t>Chuck Close</a:t>
            </a:r>
          </a:p>
          <a:p>
            <a:pPr rtl="0" lvl="0">
              <a:buNone/>
            </a:pPr>
            <a:r>
              <a:rPr lang="en_US" i="1" sz="3600"/>
              <a:t>Big Self-Portrait</a:t>
            </a:r>
            <a:r>
              <a:rPr lang="en_US" sz="3600"/>
              <a:t>, 1968</a:t>
            </a:r>
          </a:p>
          <a:p>
            <a:pPr rtl="0" lvl="0">
              <a:buNone/>
            </a:pPr>
            <a:r>
              <a:rPr lang="en_US" sz="3600"/>
              <a:t>acrylic on canvas</a:t>
            </a:r>
          </a:p>
          <a:p>
            <a:pPr rtl="0" lvl="0">
              <a:buNone/>
            </a:pPr>
            <a:r>
              <a:rPr lang="en_US" sz="3600"/>
              <a:t>107 1/2 x 83 1/2 in.</a:t>
            </a:r>
          </a:p>
        </p:txBody>
      </p:sp>
      <p:sp>
        <p:nvSpPr>
          <p:cNvPr name="Shape 345" id="345"/>
          <p:cNvSpPr/>
          <p:nvPr/>
        </p:nvSpPr>
        <p:spPr>
          <a:xfrm>
            <a:off y="1125350" x="4491766"/>
            <a:ext cy="5450532" cx="4195095"/>
          </a:xfrm>
          <a:prstGeom prst="rect">
            <a:avLst/>
          </a:prstGeom>
          <a:blipFill>
            <a:blip r:embed="rId4"/>
            <a:stretch>
              <a:fillRect/>
            </a:stretch>
          </a:blipFill>
          <a:ln>
            <a:noFill/>
          </a:ln>
        </p:spPr>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10.xml><?xml version="1.0" encoding="utf-8"?>
<a:theme xmlns:a="http://schemas.openxmlformats.org/drawingml/2006/main" xmlns:r="http://schemas.openxmlformats.org/officeDocument/2006/relationships">
  <a:themeElements>
    <a:clrScheme name="17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11.xml><?xml version="1.0" encoding="utf-8"?>
<a:theme xmlns:a="http://schemas.openxmlformats.org/drawingml/2006/main" xmlns:r="http://schemas.openxmlformats.org/officeDocument/2006/relationships">
  <a:themeElements>
    <a:clrScheme name="9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12.xml><?xml version="1.0" encoding="utf-8"?>
<a:theme xmlns:a="http://schemas.openxmlformats.org/drawingml/2006/main" xmlns:r="http://schemas.openxmlformats.org/officeDocument/2006/relationships">
  <a:themeElements>
    <a:clrScheme name="14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13.xml><?xml version="1.0" encoding="utf-8"?>
<a:theme xmlns:a="http://schemas.openxmlformats.org/drawingml/2006/main" xmlns:r="http://schemas.openxmlformats.org/officeDocument/2006/relationships">
  <a:themeElements>
    <a:clrScheme name="2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14.xml><?xml version="1.0" encoding="utf-8"?>
<a:theme xmlns:a="http://schemas.openxmlformats.org/drawingml/2006/main" xmlns:r="http://schemas.openxmlformats.org/officeDocument/2006/relationships">
  <a:themeElements>
    <a:clrScheme name="7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15.xml><?xml version="1.0" encoding="utf-8"?>
<a:theme xmlns:a="http://schemas.openxmlformats.org/drawingml/2006/main" xmlns:r="http://schemas.openxmlformats.org/officeDocument/2006/relationships">
  <a:themeElements>
    <a:clrScheme name="1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16.xml><?xml version="1.0" encoding="utf-8"?>
<a:theme xmlns:a="http://schemas.openxmlformats.org/drawingml/2006/main" xmlns:r="http://schemas.openxmlformats.org/officeDocument/2006/relationships">
  <a:themeElements>
    <a:clrScheme name="19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17.xml><?xml version="1.0" encoding="utf-8"?>
<a:theme xmlns:a="http://schemas.openxmlformats.org/drawingml/2006/main" xmlns:r="http://schemas.openxmlformats.org/officeDocument/2006/relationships">
  <a:themeElements>
    <a:clrScheme name="11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18.xml><?xml version="1.0" encoding="utf-8"?>
<a:theme xmlns:a="http://schemas.openxmlformats.org/drawingml/2006/main" xmlns:r="http://schemas.openxmlformats.org/officeDocument/2006/relationships">
  <a:themeElements>
    <a:clrScheme name="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19.xml><?xml version="1.0" encoding="utf-8"?>
<a:theme xmlns:a="http://schemas.openxmlformats.org/drawingml/2006/main" xmlns:r="http://schemas.openxmlformats.org/officeDocument/2006/relationships">
  <a:themeElements>
    <a:clrScheme name="13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5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20.xml><?xml version="1.0" encoding="utf-8"?>
<a:theme xmlns:a="http://schemas.openxmlformats.org/drawingml/2006/main" xmlns:r="http://schemas.openxmlformats.org/officeDocument/2006/relationships">
  <a:themeElements>
    <a:clrScheme name="4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21.xml><?xml version="1.0" encoding="utf-8"?>
<a:theme xmlns:a="http://schemas.openxmlformats.org/drawingml/2006/main" xmlns:r="http://schemas.openxmlformats.org/officeDocument/2006/relationships">
  <a:themeElements>
    <a:clrScheme name="6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22.xml><?xml version="1.0" encoding="utf-8"?>
<a:theme xmlns:a="http://schemas.openxmlformats.org/drawingml/2006/main" xmlns:r="http://schemas.openxmlformats.org/officeDocument/2006/relationships">
  <a:themeElements>
    <a:clrScheme name="10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23.xml><?xml version="1.0" encoding="utf-8"?>
<a:theme xmlns:a="http://schemas.openxmlformats.org/drawingml/2006/main" xmlns:r="http://schemas.openxmlformats.org/officeDocument/2006/relationships">
  <a:themeElements>
    <a:clrScheme name="3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24.xml><?xml version="1.0" encoding="utf-8"?>
<a:theme xmlns:a="http://schemas.openxmlformats.org/drawingml/2006/main" xmlns:r="http://schemas.openxmlformats.org/officeDocument/2006/relationships">
  <a:themeElements>
    <a:clrScheme name="Default Design 1">
      <a:dk1>
        <a:srgbClr val="000000"/>
      </a:dk1>
      <a:lt1>
        <a:srgbClr val="FFFFFF"/>
      </a:lt1>
      <a:dk2>
        <a:srgbClr val="CCCCCC"/>
      </a:dk2>
      <a:lt2>
        <a:srgbClr val="666666"/>
      </a:lt2>
      <a:accent1>
        <a:srgbClr val="3A81BA"/>
      </a:accent1>
      <a:accent2>
        <a:srgbClr val="D89F39"/>
      </a:accent2>
      <a:accent3>
        <a:srgbClr val="FFFFFF"/>
      </a:accent3>
      <a:accent4>
        <a:srgbClr val="3A81BA"/>
      </a:accent4>
      <a:accent5>
        <a:srgbClr val="D89F39"/>
      </a:accent5>
      <a:accent6>
        <a:srgbClr val="FFFFFF"/>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25.xml><?xml version="1.0" encoding="utf-8"?>
<a:theme xmlns:a="http://schemas.openxmlformats.org/drawingml/2006/main" xmlns:r="http://schemas.openxmlformats.org/officeDocument/2006/relationships">
  <a:themeElements>
    <a:clrScheme name="20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12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8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15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16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xmlns:r="http://schemas.openxmlformats.org/officeDocument/2006/relationships">
  <a:themeElements>
    <a:clrScheme name="18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

<file path=ppt/theme/theme9.xml><?xml version="1.0" encoding="utf-8"?>
<a:theme xmlns:a="http://schemas.openxmlformats.org/drawingml/2006/main" xmlns:r="http://schemas.openxmlformats.org/officeDocument/2006/relationships">
  <a:themeElements>
    <a:clrScheme name="21_Inkwell 1">
      <a:dk1>
        <a:srgbClr val="000000"/>
      </a:dk1>
      <a:lt1>
        <a:srgbClr val="FFFFFF"/>
      </a:lt1>
      <a:dk2>
        <a:srgbClr val="584D2E"/>
      </a:dk2>
      <a:lt2>
        <a:srgbClr val="EFE7C3"/>
      </a:lt2>
      <a:accent1>
        <a:srgbClr val="860908"/>
      </a:accent1>
      <a:accent2>
        <a:srgbClr val="4A0505"/>
      </a:accent2>
      <a:accent3>
        <a:srgbClr val="FFFFFF"/>
      </a:accent3>
      <a:accent4>
        <a:srgbClr val="860908"/>
      </a:accent4>
      <a:accent5>
        <a:srgbClr val="4A0505"/>
      </a:accent5>
      <a:accent6>
        <a:srgbClr val="FFFFFF"/>
      </a:accent6>
      <a:hlink>
        <a:srgbClr val="C47810"/>
      </a:hlink>
      <a:folHlink>
        <a:srgbClr val="F0A4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tint val="100000"/>
                <a:shade val="100000"/>
                <a:satMod val="130000"/>
              </a:schemeClr>
            </a:gs>
            <a:gs pos="100000">
              <a:schemeClr val="phClr">
                <a:tint val="50000"/>
                <a:shade val="100000"/>
                <a:satMod val="350000"/>
              </a:schemeClr>
            </a:gs>
          </a:gsLst>
          <a:lin scaled="0" ang="1620000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rotWithShape="0" dir="5400000" dist="20000" blurRad="40000">
              <a:srgbClr val="000000">
                <a:alpha val="38000"/>
              </a:srgbClr>
            </a:outerShdw>
          </a:effectLst>
        </a:effectStyle>
        <a:effectStyle>
          <a:effectLst>
            <a:outerShdw rotWithShape="0" dir="5400000" dist="23000" blurRad="40000">
              <a:srgbClr val="000000">
                <a:alpha val="35000"/>
              </a:srgbClr>
            </a:outerShdw>
          </a:effectLst>
        </a:effectStyle>
        <a:effectStyle>
          <a:effectLst>
            <a:outerShdw rotWithShape="0" dir="5400000" dist="23000" blurRad="40000">
              <a:srgbClr val="000000">
                <a:alpha val="35000"/>
              </a:srgbClr>
            </a:outerShdw>
          </a:effectLst>
          <a:scene3d>
            <a:camera prst="orthographicFront">
              <a:rot rev="0" lat="0" lon="0"/>
            </a:camera>
            <a:lightRig rig="threePt" dir="t">
              <a:rot rev="1200000" lat="0" lon="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t="-80000" r="50000"/>
          </a:path>
        </a:gradFill>
        <a:gradFill rotWithShape="1">
          <a:gsLst>
            <a:gs pos="0">
              <a:schemeClr val="phClr">
                <a:tint val="80000"/>
                <a:satMod val="300000"/>
              </a:schemeClr>
            </a:gs>
            <a:gs pos="100000">
              <a:schemeClr val="phClr">
                <a:shade val="30000"/>
                <a:satMod val="200000"/>
              </a:schemeClr>
            </a:gs>
          </a:gsLst>
          <a:path path="circle">
            <a:fillToRect b="50000" l="50000" t="50000" r="50000"/>
          </a:path>
        </a:gradFill>
      </a:bgFillStyleLst>
    </a:fmtScheme>
  </a:themeElements>
</a:theme>
</file>