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1" r:id="rId3"/>
    <p:sldId id="269" r:id="rId4"/>
    <p:sldId id="282" r:id="rId5"/>
    <p:sldId id="280" r:id="rId6"/>
    <p:sldId id="278" r:id="rId7"/>
    <p:sldId id="279" r:id="rId8"/>
    <p:sldId id="267" r:id="rId9"/>
    <p:sldId id="268" r:id="rId10"/>
    <p:sldId id="270" r:id="rId11"/>
    <p:sldId id="274" r:id="rId12"/>
    <p:sldId id="257" r:id="rId13"/>
    <p:sldId id="258" r:id="rId14"/>
    <p:sldId id="275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20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6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ABF4A8-6C42-4537-B1FD-A0C26C87B9B7}" type="datetimeFigureOut">
              <a:rPr lang="en-US"/>
              <a:pPr>
                <a:defRPr/>
              </a:pPr>
              <a:t>9/30/2013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B43D49-B86C-41B7-9480-AEF8210CE6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6CF56-3F33-4547-8BF0-1B86DB24D0E2}" type="datetimeFigureOut">
              <a:rPr lang="en-US"/>
              <a:pPr>
                <a:defRPr/>
              </a:pPr>
              <a:t>9/30/2013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2E3F9-29FB-4178-AE55-A9D414564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F683E-5932-44A9-A763-4B421A6A8C82}" type="datetimeFigureOut">
              <a:rPr lang="en-US"/>
              <a:pPr>
                <a:defRPr/>
              </a:pPr>
              <a:t>9/30/2013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25E04-4171-4B10-9A38-1333031F21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38C21-D0DF-4D3F-99B1-CA50D2F0AFBF}" type="datetimeFigureOut">
              <a:rPr lang="en-US"/>
              <a:pPr>
                <a:defRPr/>
              </a:pPr>
              <a:t>9/30/2013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20DB7-F5ED-474D-B240-1F706785DD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5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221DCA-83E6-4F88-B781-37D4A7D46B7E}" type="datetimeFigureOut">
              <a:rPr lang="en-US"/>
              <a:pPr>
                <a:defRPr/>
              </a:pPr>
              <a:t>9/30/2013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742E31-F58A-4B1D-B218-1D9D592189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C9BEA-0744-4C42-9368-F12724C9A212}" type="datetimeFigureOut">
              <a:rPr lang="en-US"/>
              <a:pPr>
                <a:defRPr/>
              </a:pPr>
              <a:t>9/30/2013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131CD-372B-49D8-BBF3-B02069EDC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34550-7E26-4F0E-8731-DF0E40F22814}" type="datetimeFigureOut">
              <a:rPr lang="en-US"/>
              <a:pPr>
                <a:defRPr/>
              </a:pPr>
              <a:t>9/30/2013</a:t>
            </a:fld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3A8BD-AB07-4137-A41A-8CEE67EFB5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51E17-58C3-465E-B187-1A17FCBAF7CB}" type="datetimeFigureOut">
              <a:rPr lang="en-US"/>
              <a:pPr>
                <a:defRPr/>
              </a:pPr>
              <a:t>9/30/2013</a:t>
            </a:fld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A072B-8945-474D-9415-946BFBAF97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3E7C6D-78BD-47B7-ACFA-01E8BD50E12C}" type="datetimeFigureOut">
              <a:rPr lang="en-US"/>
              <a:pPr>
                <a:defRPr/>
              </a:pPr>
              <a:t>9/30/2013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6BAFB4-E7CC-4727-A5FB-3101EA8A1C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A67F1-D9E7-4541-BFD6-B0F4C3F72DC0}" type="datetimeFigureOut">
              <a:rPr lang="en-US"/>
              <a:pPr>
                <a:defRPr/>
              </a:pPr>
              <a:t>9/30/2013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EA33C-8889-46D9-A24E-CFE774D749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6" name="Round Single Corner Rectangle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861972-97BA-4583-8F97-09FDA707F7C7}" type="datetimeFigureOut">
              <a:rPr lang="en-US"/>
              <a:pPr>
                <a:defRPr/>
              </a:pPr>
              <a:t>9/30/2013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E2FD38-1F2B-4AC7-9062-826919906F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9D01B73-9644-4544-9804-97A8A8AA2DB9}" type="datetimeFigureOut">
              <a:rPr lang="en-US"/>
              <a:pPr>
                <a:defRPr/>
              </a:pPr>
              <a:t>9/30/2013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dirty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A4744FE-9F5B-4DD1-BA4A-D2198E5F20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10" r:id="rId7"/>
    <p:sldLayoutId id="2147483703" r:id="rId8"/>
    <p:sldLayoutId id="2147483711" r:id="rId9"/>
    <p:sldLayoutId id="2147483702" r:id="rId10"/>
    <p:sldLayoutId id="214748370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en-US" sz="54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a Portrait?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7410" name="Content Placeholder 3" descr="Lautrec_at_the_moulin_rouge_189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225425"/>
            <a:ext cx="7467600" cy="6496050"/>
          </a:xfrm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219200" y="56388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Edgar Degas, Café Scene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83563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Leonardo </a:t>
            </a:r>
            <a:r>
              <a:rPr lang="en-US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Da</a:t>
            </a: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Vinci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183563" cy="4187825"/>
          </a:xfrm>
        </p:spPr>
        <p:txBody>
          <a:bodyPr/>
          <a:lstStyle/>
          <a:p>
            <a:r>
              <a:rPr lang="en-US" smtClean="0"/>
              <a:t>An Italian painter, sculptor, architect, scientist, inventor, etc. </a:t>
            </a:r>
          </a:p>
          <a:p>
            <a:r>
              <a:rPr lang="en-US" smtClean="0"/>
              <a:t>Lived from the 1450’s- 1510’s</a:t>
            </a:r>
          </a:p>
          <a:p>
            <a:r>
              <a:rPr lang="en-US" smtClean="0"/>
              <a:t>Known for his work with human proportions and his study of anatomy.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9458" name="Content Placeholder 3" descr="DavinciProportion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609600"/>
            <a:ext cx="6396038" cy="576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0482" name="Content Placeholder 5" descr="SuperStock_2778-41175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724400" cy="6289675"/>
          </a:xfrm>
        </p:spPr>
      </p:pic>
      <p:pic>
        <p:nvPicPr>
          <p:cNvPr id="20483" name="Picture 6" descr="Proportions_of_the_Hea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752600"/>
            <a:ext cx="32639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1506" name="Content Placeholder 3" descr="ocm8pko5t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4600" y="457200"/>
            <a:ext cx="3810000" cy="5948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Rule of Halves </a:t>
            </a:r>
            <a:b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or </a:t>
            </a:r>
            <a:b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Facial Proportions 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2530" name="Content Placeholder 3" descr="Mona-Lis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530225"/>
            <a:ext cx="5100638" cy="3825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3554" name="Content Placeholder 3" descr="Mona-Lisa eye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304800"/>
            <a:ext cx="7467600" cy="5600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3" descr="Mona-Lisa nos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68226"/>
            <a:ext cx="8512493" cy="638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5602" name="Content Placeholder 3" descr="Mona-Lisa mouth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03400" y="530225"/>
            <a:ext cx="5583238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6626" name="Content Placeholder 3" descr="Mona-Lisa nose 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03400" y="530225"/>
            <a:ext cx="5583238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smtClean="0">
              <a:effectLst/>
            </a:endParaRPr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176213"/>
            <a:ext cx="9105900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7650" name="Content Placeholder 3" descr="Mona-Lisa eyes 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03400" y="530225"/>
            <a:ext cx="5583238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8674" name="Content Placeholder 3" descr="Mona-Lisa nose 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03400" y="530225"/>
            <a:ext cx="5583238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9698" name="Content Placeholder 3" descr="face-proportio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838200"/>
            <a:ext cx="4305300" cy="5341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>
          <a:xfrm>
            <a:off x="503238" y="4986338"/>
            <a:ext cx="8183562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smtClean="0">
              <a:effectLst/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 bwMode="auto">
          <a:xfrm>
            <a:off x="503238" y="4986338"/>
            <a:ext cx="8183562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smtClean="0">
              <a:effectLst/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6386" name="Content Placeholder 3" descr="self-portrait-van-gogh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228600"/>
            <a:ext cx="5219700" cy="6400800"/>
          </a:xfrm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477000" y="205740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Vincent Van Gogh, Self-Portrait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smtClean="0">
              <a:effectLst/>
            </a:endParaRPr>
          </a:p>
        </p:txBody>
      </p:sp>
      <p:sp>
        <p:nvSpPr>
          <p:cNvPr id="409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629400" y="13716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Henri Matisse, Self-Portrait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 bwMode="auto">
          <a:xfrm>
            <a:off x="503238" y="4986338"/>
            <a:ext cx="8183562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smtClean="0">
              <a:effectLst/>
            </a:endParaRP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"/>
            <a:ext cx="50006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172200" y="20574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Pablo Picasso, Self-Portrait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503238" y="4986338"/>
            <a:ext cx="8183562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smtClean="0">
              <a:effectLst/>
            </a:endParaRP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0"/>
            <a:ext cx="5638800" cy="6858000"/>
          </a:xfrm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781800" y="21336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Frida Kahlo, Self-Portrait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 bwMode="auto">
          <a:xfrm>
            <a:off x="503238" y="4986338"/>
            <a:ext cx="8183562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smtClean="0">
              <a:effectLst/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0772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Jacob Lawrence, Self Portrait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4338" name="Content Placeholder 3" descr="Chuck Clos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304800"/>
            <a:ext cx="5100638" cy="6553200"/>
          </a:xfrm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553200" y="228600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Chuck Close, Self-Portrait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5362" name="Content Placeholder 3" descr="NR81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381000"/>
            <a:ext cx="6172200" cy="6172200"/>
          </a:xfrm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629400" y="2513013"/>
            <a:ext cx="2057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Portrait of Marilyn Munroe by Andy Warhol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1732</TotalTime>
  <Words>81</Words>
  <Application>Microsoft Office PowerPoint</Application>
  <PresentationFormat>On-screen Show (4:3)</PresentationFormat>
  <Paragraphs>14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Aspect</vt:lpstr>
      <vt:lpstr>What is a Portrait?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Leonardo Da Vinci</vt:lpstr>
      <vt:lpstr>PowerPoint Presentation</vt:lpstr>
      <vt:lpstr>PowerPoint Presentation</vt:lpstr>
      <vt:lpstr>PowerPoint Presentation</vt:lpstr>
      <vt:lpstr>Rule of Halves  or  Facial Proportions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Portraits</dc:title>
  <dc:creator>Alyson  Gardner</dc:creator>
  <cp:lastModifiedBy>Raymond E Veon 7</cp:lastModifiedBy>
  <cp:revision>12</cp:revision>
  <dcterms:created xsi:type="dcterms:W3CDTF">2011-01-19T23:54:40Z</dcterms:created>
  <dcterms:modified xsi:type="dcterms:W3CDTF">2013-10-01T02:01:36Z</dcterms:modified>
</cp:coreProperties>
</file>